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65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4264" y="9648900"/>
            <a:ext cx="339825" cy="1654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6878" y="9648900"/>
            <a:ext cx="4457660" cy="1654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38197" y="3409353"/>
            <a:ext cx="1173480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20" dirty="0" smtClean="0">
                <a:latin typeface="Book Antiqua"/>
                <a:cs typeface="Book Antiqua"/>
              </a:rPr>
              <a:t>R</a:t>
            </a:r>
            <a:r>
              <a:rPr sz="1750" b="1" spc="15" dirty="0" smtClean="0">
                <a:latin typeface="Book Antiqua"/>
                <a:cs typeface="Book Antiqua"/>
              </a:rPr>
              <a:t>e</a:t>
            </a:r>
            <a:r>
              <a:rPr sz="1750" b="1" spc="-5" dirty="0" smtClean="0">
                <a:latin typeface="Book Antiqua"/>
                <a:cs typeface="Book Antiqua"/>
              </a:rPr>
              <a:t>g</a:t>
            </a:r>
            <a:r>
              <a:rPr sz="1750" b="1" spc="15" dirty="0" smtClean="0">
                <a:latin typeface="Book Antiqua"/>
                <a:cs typeface="Book Antiqua"/>
              </a:rPr>
              <a:t>u</a:t>
            </a:r>
            <a:r>
              <a:rPr sz="1750" b="1" spc="-5" dirty="0" smtClean="0">
                <a:latin typeface="Book Antiqua"/>
                <a:cs typeface="Book Antiqua"/>
              </a:rPr>
              <a:t>l</a:t>
            </a:r>
            <a:r>
              <a:rPr sz="1750" b="1" spc="15" dirty="0" smtClean="0">
                <a:latin typeface="Book Antiqua"/>
                <a:cs typeface="Book Antiqua"/>
              </a:rPr>
              <a:t>a</a:t>
            </a:r>
            <a:r>
              <a:rPr sz="1750" b="1" spc="10" dirty="0" smtClean="0">
                <a:latin typeface="Book Antiqua"/>
                <a:cs typeface="Book Antiqua"/>
              </a:rPr>
              <a:t>ti</a:t>
            </a:r>
            <a:r>
              <a:rPr sz="1750" b="1" spc="-5" dirty="0" smtClean="0">
                <a:latin typeface="Book Antiqua"/>
                <a:cs typeface="Book Antiqua"/>
              </a:rPr>
              <a:t>o</a:t>
            </a:r>
            <a:r>
              <a:rPr sz="1750" b="1" spc="10" dirty="0" smtClean="0">
                <a:latin typeface="Book Antiqua"/>
                <a:cs typeface="Book Antiqua"/>
              </a:rPr>
              <a:t>n</a:t>
            </a:r>
            <a:endParaRPr sz="175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0774" y="3409353"/>
            <a:ext cx="520700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750" b="1" dirty="0" smtClean="0">
                <a:latin typeface="Book Antiqua"/>
                <a:cs typeface="Book Antiqua"/>
              </a:rPr>
              <a:t>2018</a:t>
            </a:r>
            <a:endParaRPr sz="15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8197" y="3938846"/>
            <a:ext cx="756920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 smtClean="0">
                <a:latin typeface="Book Antiqua"/>
                <a:cs typeface="Book Antiqua"/>
              </a:rPr>
              <a:t>B</a:t>
            </a:r>
            <a:r>
              <a:rPr sz="1750" b="1" spc="10" dirty="0" smtClean="0">
                <a:latin typeface="Book Antiqua"/>
                <a:cs typeface="Book Antiqua"/>
              </a:rPr>
              <a:t>r</a:t>
            </a:r>
            <a:r>
              <a:rPr sz="1750" b="1" spc="15" dirty="0" smtClean="0">
                <a:latin typeface="Book Antiqua"/>
                <a:cs typeface="Book Antiqua"/>
              </a:rPr>
              <a:t>an</a:t>
            </a:r>
            <a:r>
              <a:rPr sz="1750" b="1" spc="5" dirty="0" smtClean="0">
                <a:latin typeface="Book Antiqua"/>
                <a:cs typeface="Book Antiqua"/>
              </a:rPr>
              <a:t>ch</a:t>
            </a:r>
            <a:endParaRPr sz="175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0773" y="3938846"/>
            <a:ext cx="2251175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500" b="1" i="1" spc="-10" dirty="0" smtClean="0">
                <a:latin typeface="Book Antiqua"/>
                <a:cs typeface="Book Antiqua"/>
              </a:rPr>
              <a:t>Computer engineering</a:t>
            </a:r>
            <a:endParaRPr sz="15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8197" y="4469775"/>
            <a:ext cx="1743075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 smtClean="0">
                <a:latin typeface="Book Antiqua"/>
                <a:cs typeface="Book Antiqua"/>
              </a:rPr>
              <a:t>Y</a:t>
            </a:r>
            <a:r>
              <a:rPr sz="1750" b="1" spc="15" dirty="0" smtClean="0">
                <a:latin typeface="Book Antiqua"/>
                <a:cs typeface="Book Antiqua"/>
              </a:rPr>
              <a:t>ea</a:t>
            </a:r>
            <a:r>
              <a:rPr sz="1750" b="1" spc="5" dirty="0" smtClean="0">
                <a:latin typeface="Book Antiqua"/>
                <a:cs typeface="Book Antiqua"/>
              </a:rPr>
              <a:t>r </a:t>
            </a:r>
            <a:r>
              <a:rPr sz="1750" b="1" spc="10" dirty="0" smtClean="0">
                <a:latin typeface="Book Antiqua"/>
                <a:cs typeface="Book Antiqua"/>
              </a:rPr>
              <a:t>&amp; </a:t>
            </a:r>
            <a:r>
              <a:rPr sz="1750" b="1" spc="15" dirty="0" smtClean="0">
                <a:latin typeface="Book Antiqua"/>
                <a:cs typeface="Book Antiqua"/>
              </a:rPr>
              <a:t>Se</a:t>
            </a:r>
            <a:r>
              <a:rPr sz="1750" b="1" spc="10" dirty="0" smtClean="0">
                <a:latin typeface="Book Antiqua"/>
                <a:cs typeface="Book Antiqua"/>
              </a:rPr>
              <a:t>m</a:t>
            </a:r>
            <a:r>
              <a:rPr sz="1750" b="1" spc="15" dirty="0" smtClean="0">
                <a:latin typeface="Book Antiqua"/>
                <a:cs typeface="Book Antiqua"/>
              </a:rPr>
              <a:t>e</a:t>
            </a:r>
            <a:r>
              <a:rPr sz="1750" b="1" spc="-10" dirty="0" smtClean="0">
                <a:latin typeface="Book Antiqua"/>
                <a:cs typeface="Book Antiqua"/>
              </a:rPr>
              <a:t>s</a:t>
            </a:r>
            <a:r>
              <a:rPr sz="1750" b="1" spc="10" dirty="0" smtClean="0">
                <a:latin typeface="Book Antiqua"/>
                <a:cs typeface="Book Antiqua"/>
              </a:rPr>
              <a:t>t</a:t>
            </a:r>
            <a:r>
              <a:rPr sz="1750" b="1" spc="15" dirty="0" smtClean="0">
                <a:latin typeface="Book Antiqua"/>
                <a:cs typeface="Book Antiqua"/>
              </a:rPr>
              <a:t>e</a:t>
            </a:r>
            <a:r>
              <a:rPr sz="1750" b="1" spc="5" dirty="0" smtClean="0">
                <a:latin typeface="Book Antiqua"/>
                <a:cs typeface="Book Antiqua"/>
              </a:rPr>
              <a:t>r</a:t>
            </a:r>
            <a:endParaRPr sz="1750" dirty="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0774" y="4469775"/>
            <a:ext cx="1874520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0" dirty="0" smtClean="0">
                <a:latin typeface="Book Antiqua"/>
                <a:cs typeface="Book Antiqua"/>
              </a:rPr>
              <a:t>:</a:t>
            </a:r>
            <a:r>
              <a:rPr sz="1750" b="1" spc="-5" dirty="0" smtClean="0">
                <a:latin typeface="Book Antiqua"/>
                <a:cs typeface="Book Antiqua"/>
              </a:rPr>
              <a:t> </a:t>
            </a:r>
            <a:r>
              <a:rPr sz="1500" b="1" i="1" spc="0" dirty="0" smtClean="0">
                <a:latin typeface="Book Antiqua"/>
                <a:cs typeface="Book Antiqua"/>
              </a:rPr>
              <a:t>II</a:t>
            </a:r>
            <a:r>
              <a:rPr sz="1500" b="1" i="1" spc="10" dirty="0" smtClean="0">
                <a:latin typeface="Book Antiqua"/>
                <a:cs typeface="Book Antiqua"/>
              </a:rPr>
              <a:t> </a:t>
            </a:r>
            <a:r>
              <a:rPr sz="1500" b="1" i="1" spc="-5" dirty="0" smtClean="0">
                <a:latin typeface="Book Antiqua"/>
                <a:cs typeface="Book Antiqua"/>
              </a:rPr>
              <a:t>Y</a:t>
            </a:r>
            <a:r>
              <a:rPr sz="1500" b="1" i="1" spc="-20" dirty="0" smtClean="0">
                <a:latin typeface="Book Antiqua"/>
                <a:cs typeface="Book Antiqua"/>
              </a:rPr>
              <a:t>e</a:t>
            </a:r>
            <a:r>
              <a:rPr sz="1500" b="1" i="1" spc="0" dirty="0" smtClean="0">
                <a:latin typeface="Book Antiqua"/>
                <a:cs typeface="Book Antiqua"/>
              </a:rPr>
              <a:t>ar</a:t>
            </a:r>
            <a:r>
              <a:rPr sz="1500" b="1" i="1" spc="10" dirty="0" smtClean="0">
                <a:latin typeface="Book Antiqua"/>
                <a:cs typeface="Book Antiqua"/>
              </a:rPr>
              <a:t> </a:t>
            </a:r>
            <a:r>
              <a:rPr sz="1500" b="1" i="1" spc="-5" dirty="0" smtClean="0">
                <a:latin typeface="Book Antiqua"/>
                <a:cs typeface="Book Antiqua"/>
              </a:rPr>
              <a:t>/ </a:t>
            </a:r>
            <a:r>
              <a:rPr sz="1500" b="1" i="1" spc="-5" dirty="0" smtClean="0">
                <a:latin typeface="Book Antiqua"/>
                <a:cs typeface="Book Antiqua"/>
              </a:rPr>
              <a:t>I Semester</a:t>
            </a:r>
            <a:endParaRPr sz="1500" dirty="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5547" y="5209032"/>
            <a:ext cx="6056375" cy="957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072" y="5211063"/>
            <a:ext cx="6054851" cy="955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547" y="5209032"/>
            <a:ext cx="6056375" cy="957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3170" y="5204459"/>
            <a:ext cx="6018271" cy="918969"/>
          </a:xfrm>
          <a:custGeom>
            <a:avLst/>
            <a:gdLst/>
            <a:ahLst/>
            <a:cxnLst/>
            <a:rect l="l" t="t" r="r" b="b"/>
            <a:pathLst>
              <a:path w="6018271" h="918969">
                <a:moveTo>
                  <a:pt x="153921" y="0"/>
                </a:moveTo>
                <a:lnTo>
                  <a:pt x="110725" y="6075"/>
                </a:lnTo>
                <a:lnTo>
                  <a:pt x="72332" y="23139"/>
                </a:lnTo>
                <a:lnTo>
                  <a:pt x="40434" y="49451"/>
                </a:lnTo>
                <a:lnTo>
                  <a:pt x="16725" y="83268"/>
                </a:lnTo>
                <a:lnTo>
                  <a:pt x="2895" y="122850"/>
                </a:lnTo>
                <a:lnTo>
                  <a:pt x="0" y="151580"/>
                </a:lnTo>
                <a:lnTo>
                  <a:pt x="36" y="767391"/>
                </a:lnTo>
                <a:lnTo>
                  <a:pt x="6081" y="809097"/>
                </a:lnTo>
                <a:lnTo>
                  <a:pt x="23203" y="847052"/>
                </a:lnTo>
                <a:lnTo>
                  <a:pt x="49672" y="878695"/>
                </a:lnTo>
                <a:lnTo>
                  <a:pt x="83797" y="902283"/>
                </a:lnTo>
                <a:lnTo>
                  <a:pt x="123884" y="916076"/>
                </a:lnTo>
                <a:lnTo>
                  <a:pt x="153087" y="918969"/>
                </a:lnTo>
                <a:lnTo>
                  <a:pt x="5864396" y="918969"/>
                </a:lnTo>
                <a:lnTo>
                  <a:pt x="5907546" y="912896"/>
                </a:lnTo>
                <a:lnTo>
                  <a:pt x="5945939" y="895832"/>
                </a:lnTo>
                <a:lnTo>
                  <a:pt x="5977836" y="869520"/>
                </a:lnTo>
                <a:lnTo>
                  <a:pt x="6001545" y="835703"/>
                </a:lnTo>
                <a:lnTo>
                  <a:pt x="6015375" y="796121"/>
                </a:lnTo>
                <a:lnTo>
                  <a:pt x="6018271" y="767391"/>
                </a:lnTo>
                <a:lnTo>
                  <a:pt x="6018234" y="151580"/>
                </a:lnTo>
                <a:lnTo>
                  <a:pt x="6012190" y="109874"/>
                </a:lnTo>
                <a:lnTo>
                  <a:pt x="5995067" y="71919"/>
                </a:lnTo>
                <a:lnTo>
                  <a:pt x="5968598" y="40276"/>
                </a:lnTo>
                <a:lnTo>
                  <a:pt x="5934474" y="16688"/>
                </a:lnTo>
                <a:lnTo>
                  <a:pt x="5894386" y="2895"/>
                </a:lnTo>
                <a:lnTo>
                  <a:pt x="153921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3167" y="5204459"/>
            <a:ext cx="6018275" cy="918971"/>
          </a:xfrm>
          <a:custGeom>
            <a:avLst/>
            <a:gdLst/>
            <a:ahLst/>
            <a:cxnLst/>
            <a:rect l="l" t="t" r="r" b="b"/>
            <a:pathLst>
              <a:path w="6018275" h="918971">
                <a:moveTo>
                  <a:pt x="153924" y="0"/>
                </a:moveTo>
                <a:lnTo>
                  <a:pt x="110727" y="6075"/>
                </a:lnTo>
                <a:lnTo>
                  <a:pt x="72334" y="23139"/>
                </a:lnTo>
                <a:lnTo>
                  <a:pt x="40437" y="49451"/>
                </a:lnTo>
                <a:lnTo>
                  <a:pt x="16727" y="83268"/>
                </a:lnTo>
                <a:lnTo>
                  <a:pt x="2897" y="122850"/>
                </a:lnTo>
                <a:lnTo>
                  <a:pt x="0" y="766571"/>
                </a:lnTo>
                <a:lnTo>
                  <a:pt x="696" y="781147"/>
                </a:lnTo>
                <a:lnTo>
                  <a:pt x="10647" y="822343"/>
                </a:lnTo>
                <a:lnTo>
                  <a:pt x="31073" y="858387"/>
                </a:lnTo>
                <a:lnTo>
                  <a:pt x="60282" y="887539"/>
                </a:lnTo>
                <a:lnTo>
                  <a:pt x="96582" y="908055"/>
                </a:lnTo>
                <a:lnTo>
                  <a:pt x="138282" y="918196"/>
                </a:lnTo>
                <a:lnTo>
                  <a:pt x="5864351" y="918971"/>
                </a:lnTo>
                <a:lnTo>
                  <a:pt x="5879180" y="918275"/>
                </a:lnTo>
                <a:lnTo>
                  <a:pt x="5920963" y="908343"/>
                </a:lnTo>
                <a:lnTo>
                  <a:pt x="5957379" y="888003"/>
                </a:lnTo>
                <a:lnTo>
                  <a:pt x="5986735" y="858996"/>
                </a:lnTo>
                <a:lnTo>
                  <a:pt x="6007339" y="823063"/>
                </a:lnTo>
                <a:lnTo>
                  <a:pt x="6017500" y="781947"/>
                </a:lnTo>
                <a:lnTo>
                  <a:pt x="6018275" y="152400"/>
                </a:lnTo>
                <a:lnTo>
                  <a:pt x="6017579" y="137824"/>
                </a:lnTo>
                <a:lnTo>
                  <a:pt x="6007628" y="96628"/>
                </a:lnTo>
                <a:lnTo>
                  <a:pt x="5987202" y="60584"/>
                </a:lnTo>
                <a:lnTo>
                  <a:pt x="5957993" y="31432"/>
                </a:lnTo>
                <a:lnTo>
                  <a:pt x="5921692" y="10916"/>
                </a:lnTo>
                <a:lnTo>
                  <a:pt x="5879993" y="775"/>
                </a:lnTo>
                <a:lnTo>
                  <a:pt x="153924" y="0"/>
                </a:lnTo>
                <a:close/>
              </a:path>
            </a:pathLst>
          </a:custGeom>
          <a:ln w="36576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24328" y="5306567"/>
            <a:ext cx="5452110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32635" marR="12700" indent="-2020570">
              <a:lnSpc>
                <a:spcPct val="118500"/>
              </a:lnSpc>
            </a:pPr>
            <a:r>
              <a:rPr sz="2050" b="1" spc="-505" dirty="0" smtClean="0">
                <a:latin typeface="Arial"/>
                <a:cs typeface="Arial"/>
              </a:rPr>
              <a:t>M</a:t>
            </a:r>
            <a:r>
              <a:rPr sz="2050" b="1" spc="-185" dirty="0" smtClean="0">
                <a:latin typeface="Arial"/>
                <a:cs typeface="Arial"/>
              </a:rPr>
              <a:t>I</a:t>
            </a:r>
            <a:r>
              <a:rPr sz="2050" b="1" spc="-570" dirty="0" smtClean="0">
                <a:latin typeface="Arial"/>
                <a:cs typeface="Arial"/>
              </a:rPr>
              <a:t>C</a:t>
            </a:r>
            <a:r>
              <a:rPr sz="2050" b="1" spc="-425" dirty="0" smtClean="0">
                <a:latin typeface="Arial"/>
                <a:cs typeface="Arial"/>
              </a:rPr>
              <a:t>R</a:t>
            </a:r>
            <a:r>
              <a:rPr sz="2050" b="1" spc="-540" dirty="0" smtClean="0">
                <a:latin typeface="Arial"/>
                <a:cs typeface="Arial"/>
              </a:rPr>
              <a:t>O</a:t>
            </a:r>
            <a:r>
              <a:rPr sz="2050" b="1" spc="-310" dirty="0" smtClean="0">
                <a:latin typeface="Arial"/>
                <a:cs typeface="Arial"/>
              </a:rPr>
              <a:t>P</a:t>
            </a:r>
            <a:r>
              <a:rPr sz="2050" b="1" spc="-459" dirty="0" smtClean="0">
                <a:latin typeface="Arial"/>
                <a:cs typeface="Arial"/>
              </a:rPr>
              <a:t>R</a:t>
            </a:r>
            <a:r>
              <a:rPr sz="2050" b="1" spc="-490" dirty="0" smtClean="0">
                <a:latin typeface="Arial"/>
                <a:cs typeface="Arial"/>
              </a:rPr>
              <a:t>O</a:t>
            </a:r>
            <a:r>
              <a:rPr sz="2050" b="1" spc="-560" dirty="0" smtClean="0">
                <a:latin typeface="Arial"/>
                <a:cs typeface="Arial"/>
              </a:rPr>
              <a:t>C</a:t>
            </a:r>
            <a:r>
              <a:rPr sz="2050" b="1" spc="-445" dirty="0" smtClean="0">
                <a:latin typeface="Arial"/>
                <a:cs typeface="Arial"/>
              </a:rPr>
              <a:t>E</a:t>
            </a:r>
            <a:r>
              <a:rPr sz="2050" b="1" spc="-310" dirty="0" smtClean="0">
                <a:latin typeface="Arial"/>
                <a:cs typeface="Arial"/>
              </a:rPr>
              <a:t>SS</a:t>
            </a:r>
            <a:r>
              <a:rPr sz="2050" b="1" spc="-480" dirty="0" smtClean="0">
                <a:latin typeface="Arial"/>
                <a:cs typeface="Arial"/>
              </a:rPr>
              <a:t>OR</a:t>
            </a:r>
            <a:r>
              <a:rPr sz="2050" b="1" spc="225" dirty="0" smtClean="0">
                <a:latin typeface="Arial"/>
                <a:cs typeface="Arial"/>
              </a:rPr>
              <a:t> </a:t>
            </a:r>
            <a:r>
              <a:rPr sz="2050" b="1" spc="-360" dirty="0" smtClean="0">
                <a:latin typeface="Arial"/>
                <a:cs typeface="Arial"/>
              </a:rPr>
              <a:t>A</a:t>
            </a:r>
            <a:r>
              <a:rPr sz="2050" b="1" spc="-355" dirty="0" smtClean="0">
                <a:latin typeface="Arial"/>
                <a:cs typeface="Arial"/>
              </a:rPr>
              <a:t>N</a:t>
            </a:r>
            <a:r>
              <a:rPr sz="2050" b="1" spc="-430" dirty="0" smtClean="0">
                <a:latin typeface="Arial"/>
                <a:cs typeface="Arial"/>
              </a:rPr>
              <a:t>D</a:t>
            </a:r>
            <a:r>
              <a:rPr sz="2050" b="1" spc="235" dirty="0" smtClean="0">
                <a:latin typeface="Arial"/>
                <a:cs typeface="Arial"/>
              </a:rPr>
              <a:t> </a:t>
            </a:r>
            <a:r>
              <a:rPr sz="2050" b="1" spc="-505" dirty="0" smtClean="0">
                <a:latin typeface="Arial"/>
                <a:cs typeface="Arial"/>
              </a:rPr>
              <a:t>M</a:t>
            </a:r>
            <a:r>
              <a:rPr sz="2050" b="1" spc="-185" dirty="0" smtClean="0">
                <a:latin typeface="Arial"/>
                <a:cs typeface="Arial"/>
              </a:rPr>
              <a:t>I</a:t>
            </a:r>
            <a:r>
              <a:rPr sz="2050" b="1" spc="-560" dirty="0" smtClean="0">
                <a:latin typeface="Arial"/>
                <a:cs typeface="Arial"/>
              </a:rPr>
              <a:t>C</a:t>
            </a:r>
            <a:r>
              <a:rPr sz="2050" b="1" spc="-425" dirty="0" smtClean="0">
                <a:latin typeface="Arial"/>
                <a:cs typeface="Arial"/>
              </a:rPr>
              <a:t>R</a:t>
            </a:r>
            <a:r>
              <a:rPr sz="2050" b="1" spc="-540" dirty="0" smtClean="0">
                <a:latin typeface="Arial"/>
                <a:cs typeface="Arial"/>
              </a:rPr>
              <a:t>O</a:t>
            </a:r>
            <a:r>
              <a:rPr sz="2050" b="1" spc="-570" dirty="0" smtClean="0">
                <a:latin typeface="Arial"/>
                <a:cs typeface="Arial"/>
              </a:rPr>
              <a:t>C</a:t>
            </a:r>
            <a:r>
              <a:rPr sz="2050" b="1" spc="-540" dirty="0" smtClean="0">
                <a:latin typeface="Arial"/>
                <a:cs typeface="Arial"/>
              </a:rPr>
              <a:t>O</a:t>
            </a:r>
            <a:r>
              <a:rPr sz="2050" b="1" spc="-425" dirty="0" smtClean="0">
                <a:latin typeface="Arial"/>
                <a:cs typeface="Arial"/>
              </a:rPr>
              <a:t>N</a:t>
            </a:r>
            <a:r>
              <a:rPr sz="2050" b="1" spc="-200" dirty="0" smtClean="0">
                <a:latin typeface="Arial"/>
                <a:cs typeface="Arial"/>
              </a:rPr>
              <a:t>T</a:t>
            </a:r>
            <a:r>
              <a:rPr sz="2050" b="1" spc="-459" dirty="0" smtClean="0">
                <a:latin typeface="Arial"/>
                <a:cs typeface="Arial"/>
              </a:rPr>
              <a:t>R</a:t>
            </a:r>
            <a:r>
              <a:rPr sz="2050" b="1" spc="-490" dirty="0" smtClean="0">
                <a:latin typeface="Arial"/>
                <a:cs typeface="Arial"/>
              </a:rPr>
              <a:t>O</a:t>
            </a:r>
            <a:r>
              <a:rPr sz="2050" b="1" spc="-325" dirty="0" smtClean="0">
                <a:latin typeface="Arial"/>
                <a:cs typeface="Arial"/>
              </a:rPr>
              <a:t>LL</a:t>
            </a:r>
            <a:r>
              <a:rPr sz="2050" b="1" spc="-445" dirty="0" smtClean="0">
                <a:latin typeface="Arial"/>
                <a:cs typeface="Arial"/>
              </a:rPr>
              <a:t>E</a:t>
            </a:r>
            <a:r>
              <a:rPr sz="2050" b="1" spc="-430" dirty="0" smtClean="0">
                <a:latin typeface="Arial"/>
                <a:cs typeface="Arial"/>
              </a:rPr>
              <a:t>R</a:t>
            </a:r>
            <a:r>
              <a:rPr lang="en-US" sz="2050" b="1" spc="-170" dirty="0" smtClean="0">
                <a:latin typeface="Arial"/>
                <a:cs typeface="Arial"/>
              </a:rPr>
              <a:t> </a:t>
            </a:r>
            <a:r>
              <a:rPr sz="2050" b="1" spc="-325" dirty="0" smtClean="0">
                <a:latin typeface="Arial"/>
                <a:cs typeface="Arial"/>
              </a:rPr>
              <a:t>L</a:t>
            </a:r>
            <a:r>
              <a:rPr sz="2050" b="1" spc="-360" dirty="0" smtClean="0">
                <a:latin typeface="Arial"/>
                <a:cs typeface="Arial"/>
              </a:rPr>
              <a:t>A</a:t>
            </a:r>
            <a:r>
              <a:rPr sz="2050" b="1" spc="-355" dirty="0" smtClean="0">
                <a:latin typeface="Arial"/>
                <a:cs typeface="Arial"/>
              </a:rPr>
              <a:t>B</a:t>
            </a:r>
            <a:r>
              <a:rPr sz="2050" b="1" spc="-540" dirty="0" smtClean="0">
                <a:latin typeface="Arial"/>
                <a:cs typeface="Arial"/>
              </a:rPr>
              <a:t>O</a:t>
            </a:r>
            <a:r>
              <a:rPr sz="2050" b="1" spc="-425" dirty="0" smtClean="0">
                <a:latin typeface="Arial"/>
                <a:cs typeface="Arial"/>
              </a:rPr>
              <a:t>R</a:t>
            </a:r>
            <a:r>
              <a:rPr sz="2050" b="1" spc="-270" dirty="0" smtClean="0">
                <a:latin typeface="Arial"/>
                <a:cs typeface="Arial"/>
              </a:rPr>
              <a:t>A</a:t>
            </a:r>
            <a:r>
              <a:rPr sz="2050" b="1" spc="-225" dirty="0" smtClean="0">
                <a:latin typeface="Arial"/>
                <a:cs typeface="Arial"/>
              </a:rPr>
              <a:t>T</a:t>
            </a:r>
            <a:r>
              <a:rPr sz="2050" b="1" spc="-495" dirty="0" smtClean="0">
                <a:latin typeface="Arial"/>
                <a:cs typeface="Arial"/>
              </a:rPr>
              <a:t>O</a:t>
            </a:r>
            <a:r>
              <a:rPr sz="2050" b="1" spc="-455" dirty="0" smtClean="0">
                <a:latin typeface="Arial"/>
                <a:cs typeface="Arial"/>
              </a:rPr>
              <a:t>R</a:t>
            </a:r>
            <a:r>
              <a:rPr sz="2050" b="1" spc="-180" dirty="0" smtClean="0">
                <a:latin typeface="Arial"/>
                <a:cs typeface="Arial"/>
              </a:rPr>
              <a:t>Y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80716" y="2624327"/>
            <a:ext cx="2567939" cy="534923"/>
          </a:xfrm>
          <a:custGeom>
            <a:avLst/>
            <a:gdLst/>
            <a:ahLst/>
            <a:cxnLst/>
            <a:rect l="l" t="t" r="r" b="b"/>
            <a:pathLst>
              <a:path w="2567939" h="534923">
                <a:moveTo>
                  <a:pt x="2461259" y="0"/>
                </a:moveTo>
                <a:lnTo>
                  <a:pt x="105156" y="0"/>
                </a:lnTo>
                <a:lnTo>
                  <a:pt x="83819" y="3048"/>
                </a:lnTo>
                <a:lnTo>
                  <a:pt x="73151" y="6096"/>
                </a:lnTo>
                <a:lnTo>
                  <a:pt x="64007" y="9144"/>
                </a:lnTo>
                <a:lnTo>
                  <a:pt x="53340" y="13716"/>
                </a:lnTo>
                <a:lnTo>
                  <a:pt x="45719" y="19811"/>
                </a:lnTo>
                <a:lnTo>
                  <a:pt x="36575" y="25907"/>
                </a:lnTo>
                <a:lnTo>
                  <a:pt x="30480" y="33527"/>
                </a:lnTo>
                <a:lnTo>
                  <a:pt x="22860" y="41148"/>
                </a:lnTo>
                <a:lnTo>
                  <a:pt x="16763" y="48768"/>
                </a:lnTo>
                <a:lnTo>
                  <a:pt x="7619" y="67055"/>
                </a:lnTo>
                <a:lnTo>
                  <a:pt x="3048" y="77724"/>
                </a:lnTo>
                <a:lnTo>
                  <a:pt x="1524" y="86868"/>
                </a:lnTo>
                <a:lnTo>
                  <a:pt x="0" y="97535"/>
                </a:lnTo>
                <a:lnTo>
                  <a:pt x="0" y="440435"/>
                </a:lnTo>
                <a:lnTo>
                  <a:pt x="1524" y="451103"/>
                </a:lnTo>
                <a:lnTo>
                  <a:pt x="4572" y="460248"/>
                </a:lnTo>
                <a:lnTo>
                  <a:pt x="7619" y="470916"/>
                </a:lnTo>
                <a:lnTo>
                  <a:pt x="32004" y="504443"/>
                </a:lnTo>
                <a:lnTo>
                  <a:pt x="65531" y="527303"/>
                </a:lnTo>
                <a:lnTo>
                  <a:pt x="86868" y="533399"/>
                </a:lnTo>
                <a:lnTo>
                  <a:pt x="96012" y="533399"/>
                </a:lnTo>
                <a:lnTo>
                  <a:pt x="106680" y="534923"/>
                </a:lnTo>
                <a:lnTo>
                  <a:pt x="2462783" y="534923"/>
                </a:lnTo>
                <a:lnTo>
                  <a:pt x="2484119" y="531875"/>
                </a:lnTo>
                <a:lnTo>
                  <a:pt x="2494787" y="528827"/>
                </a:lnTo>
                <a:lnTo>
                  <a:pt x="2503931" y="525779"/>
                </a:lnTo>
                <a:lnTo>
                  <a:pt x="2506979" y="524255"/>
                </a:lnTo>
                <a:lnTo>
                  <a:pt x="106680" y="524255"/>
                </a:lnTo>
                <a:lnTo>
                  <a:pt x="97536" y="522731"/>
                </a:lnTo>
                <a:lnTo>
                  <a:pt x="88392" y="522731"/>
                </a:lnTo>
                <a:lnTo>
                  <a:pt x="77724" y="519683"/>
                </a:lnTo>
                <a:lnTo>
                  <a:pt x="32004" y="489203"/>
                </a:lnTo>
                <a:lnTo>
                  <a:pt x="27431" y="481583"/>
                </a:lnTo>
                <a:lnTo>
                  <a:pt x="21336" y="473964"/>
                </a:lnTo>
                <a:lnTo>
                  <a:pt x="18287" y="466344"/>
                </a:lnTo>
                <a:lnTo>
                  <a:pt x="12192" y="448055"/>
                </a:lnTo>
                <a:lnTo>
                  <a:pt x="10668" y="438911"/>
                </a:lnTo>
                <a:lnTo>
                  <a:pt x="10668" y="99059"/>
                </a:lnTo>
                <a:lnTo>
                  <a:pt x="25907" y="54864"/>
                </a:lnTo>
                <a:lnTo>
                  <a:pt x="51816" y="28955"/>
                </a:lnTo>
                <a:lnTo>
                  <a:pt x="59436" y="22859"/>
                </a:lnTo>
                <a:lnTo>
                  <a:pt x="68580" y="19811"/>
                </a:lnTo>
                <a:lnTo>
                  <a:pt x="76200" y="16764"/>
                </a:lnTo>
                <a:lnTo>
                  <a:pt x="85343" y="13716"/>
                </a:lnTo>
                <a:lnTo>
                  <a:pt x="96012" y="12192"/>
                </a:lnTo>
                <a:lnTo>
                  <a:pt x="2507995" y="12192"/>
                </a:lnTo>
                <a:lnTo>
                  <a:pt x="2500883" y="9144"/>
                </a:lnTo>
                <a:lnTo>
                  <a:pt x="2491739" y="4572"/>
                </a:lnTo>
                <a:lnTo>
                  <a:pt x="2470403" y="1524"/>
                </a:lnTo>
                <a:lnTo>
                  <a:pt x="2461259" y="0"/>
                </a:lnTo>
                <a:close/>
              </a:path>
              <a:path w="2567939" h="534923">
                <a:moveTo>
                  <a:pt x="2507995" y="12192"/>
                </a:moveTo>
                <a:lnTo>
                  <a:pt x="2470403" y="12192"/>
                </a:lnTo>
                <a:lnTo>
                  <a:pt x="2488691" y="15240"/>
                </a:lnTo>
                <a:lnTo>
                  <a:pt x="2497835" y="18288"/>
                </a:lnTo>
                <a:lnTo>
                  <a:pt x="2534411" y="45720"/>
                </a:lnTo>
                <a:lnTo>
                  <a:pt x="2555747" y="86868"/>
                </a:lnTo>
                <a:lnTo>
                  <a:pt x="2557271" y="97535"/>
                </a:lnTo>
                <a:lnTo>
                  <a:pt x="2557271" y="437388"/>
                </a:lnTo>
                <a:lnTo>
                  <a:pt x="2542031" y="480059"/>
                </a:lnTo>
                <a:lnTo>
                  <a:pt x="2522219" y="501395"/>
                </a:lnTo>
                <a:lnTo>
                  <a:pt x="2516123" y="507491"/>
                </a:lnTo>
                <a:lnTo>
                  <a:pt x="2506979" y="512063"/>
                </a:lnTo>
                <a:lnTo>
                  <a:pt x="2499359" y="516635"/>
                </a:lnTo>
                <a:lnTo>
                  <a:pt x="2490215" y="519683"/>
                </a:lnTo>
                <a:lnTo>
                  <a:pt x="2462783" y="524255"/>
                </a:lnTo>
                <a:lnTo>
                  <a:pt x="2506979" y="524255"/>
                </a:lnTo>
                <a:lnTo>
                  <a:pt x="2545079" y="495300"/>
                </a:lnTo>
                <a:lnTo>
                  <a:pt x="2563367" y="458724"/>
                </a:lnTo>
                <a:lnTo>
                  <a:pt x="2567939" y="437388"/>
                </a:lnTo>
                <a:lnTo>
                  <a:pt x="2567939" y="96011"/>
                </a:lnTo>
                <a:lnTo>
                  <a:pt x="2564891" y="85344"/>
                </a:lnTo>
                <a:lnTo>
                  <a:pt x="2563367" y="74675"/>
                </a:lnTo>
                <a:lnTo>
                  <a:pt x="2543555" y="38100"/>
                </a:lnTo>
                <a:lnTo>
                  <a:pt x="2535935" y="32003"/>
                </a:lnTo>
                <a:lnTo>
                  <a:pt x="2528315" y="24383"/>
                </a:lnTo>
                <a:lnTo>
                  <a:pt x="2519171" y="18288"/>
                </a:lnTo>
                <a:lnTo>
                  <a:pt x="2511551" y="13716"/>
                </a:lnTo>
                <a:lnTo>
                  <a:pt x="2507995" y="12192"/>
                </a:lnTo>
                <a:close/>
              </a:path>
              <a:path w="2567939" h="534923">
                <a:moveTo>
                  <a:pt x="2470403" y="512063"/>
                </a:moveTo>
                <a:lnTo>
                  <a:pt x="97536" y="512063"/>
                </a:lnTo>
                <a:lnTo>
                  <a:pt x="106680" y="513587"/>
                </a:lnTo>
                <a:lnTo>
                  <a:pt x="2461259" y="513587"/>
                </a:lnTo>
                <a:lnTo>
                  <a:pt x="2470403" y="512063"/>
                </a:lnTo>
                <a:close/>
              </a:path>
              <a:path w="2567939" h="534923">
                <a:moveTo>
                  <a:pt x="2468879" y="22859"/>
                </a:moveTo>
                <a:lnTo>
                  <a:pt x="97536" y="22859"/>
                </a:lnTo>
                <a:lnTo>
                  <a:pt x="88392" y="24383"/>
                </a:lnTo>
                <a:lnTo>
                  <a:pt x="80772" y="25907"/>
                </a:lnTo>
                <a:lnTo>
                  <a:pt x="65531" y="32003"/>
                </a:lnTo>
                <a:lnTo>
                  <a:pt x="57912" y="36575"/>
                </a:lnTo>
                <a:lnTo>
                  <a:pt x="51816" y="42672"/>
                </a:lnTo>
                <a:lnTo>
                  <a:pt x="45719" y="47244"/>
                </a:lnTo>
                <a:lnTo>
                  <a:pt x="24384" y="82296"/>
                </a:lnTo>
                <a:lnTo>
                  <a:pt x="22860" y="91440"/>
                </a:lnTo>
                <a:lnTo>
                  <a:pt x="21336" y="99059"/>
                </a:lnTo>
                <a:lnTo>
                  <a:pt x="21336" y="437388"/>
                </a:lnTo>
                <a:lnTo>
                  <a:pt x="24384" y="452627"/>
                </a:lnTo>
                <a:lnTo>
                  <a:pt x="27431" y="461772"/>
                </a:lnTo>
                <a:lnTo>
                  <a:pt x="32004" y="467868"/>
                </a:lnTo>
                <a:lnTo>
                  <a:pt x="35051" y="475488"/>
                </a:lnTo>
                <a:lnTo>
                  <a:pt x="41148" y="481583"/>
                </a:lnTo>
                <a:lnTo>
                  <a:pt x="45719" y="487679"/>
                </a:lnTo>
                <a:lnTo>
                  <a:pt x="51816" y="493775"/>
                </a:lnTo>
                <a:lnTo>
                  <a:pt x="59436" y="498348"/>
                </a:lnTo>
                <a:lnTo>
                  <a:pt x="65531" y="502919"/>
                </a:lnTo>
                <a:lnTo>
                  <a:pt x="80772" y="509015"/>
                </a:lnTo>
                <a:lnTo>
                  <a:pt x="89916" y="512063"/>
                </a:lnTo>
                <a:lnTo>
                  <a:pt x="2478023" y="512063"/>
                </a:lnTo>
                <a:lnTo>
                  <a:pt x="2487167" y="509015"/>
                </a:lnTo>
                <a:lnTo>
                  <a:pt x="2502407" y="502919"/>
                </a:lnTo>
                <a:lnTo>
                  <a:pt x="2508503" y="498348"/>
                </a:lnTo>
                <a:lnTo>
                  <a:pt x="2516123" y="493775"/>
                </a:lnTo>
                <a:lnTo>
                  <a:pt x="2522219" y="487679"/>
                </a:lnTo>
                <a:lnTo>
                  <a:pt x="2526791" y="481583"/>
                </a:lnTo>
                <a:lnTo>
                  <a:pt x="2459735" y="481583"/>
                </a:lnTo>
                <a:lnTo>
                  <a:pt x="94487" y="480059"/>
                </a:lnTo>
                <a:lnTo>
                  <a:pt x="89916" y="478535"/>
                </a:lnTo>
                <a:lnTo>
                  <a:pt x="83819" y="475488"/>
                </a:lnTo>
                <a:lnTo>
                  <a:pt x="79248" y="473964"/>
                </a:lnTo>
                <a:lnTo>
                  <a:pt x="74675" y="470916"/>
                </a:lnTo>
                <a:lnTo>
                  <a:pt x="71628" y="467868"/>
                </a:lnTo>
                <a:lnTo>
                  <a:pt x="67056" y="464820"/>
                </a:lnTo>
                <a:lnTo>
                  <a:pt x="64007" y="460248"/>
                </a:lnTo>
                <a:lnTo>
                  <a:pt x="60960" y="457200"/>
                </a:lnTo>
                <a:lnTo>
                  <a:pt x="59436" y="451103"/>
                </a:lnTo>
                <a:lnTo>
                  <a:pt x="56387" y="446531"/>
                </a:lnTo>
                <a:lnTo>
                  <a:pt x="53340" y="437388"/>
                </a:lnTo>
                <a:lnTo>
                  <a:pt x="53340" y="100583"/>
                </a:lnTo>
                <a:lnTo>
                  <a:pt x="54863" y="96011"/>
                </a:lnTo>
                <a:lnTo>
                  <a:pt x="56387" y="89916"/>
                </a:lnTo>
                <a:lnTo>
                  <a:pt x="59436" y="80772"/>
                </a:lnTo>
                <a:lnTo>
                  <a:pt x="62484" y="77724"/>
                </a:lnTo>
                <a:lnTo>
                  <a:pt x="65531" y="73151"/>
                </a:lnTo>
                <a:lnTo>
                  <a:pt x="73151" y="65531"/>
                </a:lnTo>
                <a:lnTo>
                  <a:pt x="82295" y="59435"/>
                </a:lnTo>
                <a:lnTo>
                  <a:pt x="91440" y="56388"/>
                </a:lnTo>
                <a:lnTo>
                  <a:pt x="97536" y="54864"/>
                </a:lnTo>
                <a:lnTo>
                  <a:pt x="2527934" y="54864"/>
                </a:lnTo>
                <a:lnTo>
                  <a:pt x="2526791" y="53340"/>
                </a:lnTo>
                <a:lnTo>
                  <a:pt x="2494787" y="28955"/>
                </a:lnTo>
                <a:lnTo>
                  <a:pt x="2478023" y="24383"/>
                </a:lnTo>
                <a:lnTo>
                  <a:pt x="2468879" y="22859"/>
                </a:lnTo>
                <a:close/>
              </a:path>
              <a:path w="2567939" h="534923">
                <a:moveTo>
                  <a:pt x="2527934" y="54864"/>
                </a:moveTo>
                <a:lnTo>
                  <a:pt x="2467355" y="54864"/>
                </a:lnTo>
                <a:lnTo>
                  <a:pt x="2473451" y="56388"/>
                </a:lnTo>
                <a:lnTo>
                  <a:pt x="2487167" y="60959"/>
                </a:lnTo>
                <a:lnTo>
                  <a:pt x="2496311" y="67055"/>
                </a:lnTo>
                <a:lnTo>
                  <a:pt x="2499359" y="71627"/>
                </a:lnTo>
                <a:lnTo>
                  <a:pt x="2502407" y="74675"/>
                </a:lnTo>
                <a:lnTo>
                  <a:pt x="2508503" y="83820"/>
                </a:lnTo>
                <a:lnTo>
                  <a:pt x="2510027" y="88392"/>
                </a:lnTo>
                <a:lnTo>
                  <a:pt x="2513075" y="92964"/>
                </a:lnTo>
                <a:lnTo>
                  <a:pt x="2513075" y="97535"/>
                </a:lnTo>
                <a:lnTo>
                  <a:pt x="2514599" y="103631"/>
                </a:lnTo>
                <a:lnTo>
                  <a:pt x="2514599" y="434340"/>
                </a:lnTo>
                <a:lnTo>
                  <a:pt x="2513075" y="440435"/>
                </a:lnTo>
                <a:lnTo>
                  <a:pt x="2510027" y="449579"/>
                </a:lnTo>
                <a:lnTo>
                  <a:pt x="2503931" y="458724"/>
                </a:lnTo>
                <a:lnTo>
                  <a:pt x="2500883" y="461772"/>
                </a:lnTo>
                <a:lnTo>
                  <a:pt x="2497835" y="466344"/>
                </a:lnTo>
                <a:lnTo>
                  <a:pt x="2494787" y="469392"/>
                </a:lnTo>
                <a:lnTo>
                  <a:pt x="2485643" y="475488"/>
                </a:lnTo>
                <a:lnTo>
                  <a:pt x="2481071" y="477011"/>
                </a:lnTo>
                <a:lnTo>
                  <a:pt x="2474975" y="478535"/>
                </a:lnTo>
                <a:lnTo>
                  <a:pt x="2470403" y="480059"/>
                </a:lnTo>
                <a:lnTo>
                  <a:pt x="2465831" y="480059"/>
                </a:lnTo>
                <a:lnTo>
                  <a:pt x="2459735" y="481583"/>
                </a:lnTo>
                <a:lnTo>
                  <a:pt x="2526791" y="481583"/>
                </a:lnTo>
                <a:lnTo>
                  <a:pt x="2532887" y="475488"/>
                </a:lnTo>
                <a:lnTo>
                  <a:pt x="2535935" y="467868"/>
                </a:lnTo>
                <a:lnTo>
                  <a:pt x="2540507" y="460248"/>
                </a:lnTo>
                <a:lnTo>
                  <a:pt x="2543555" y="452627"/>
                </a:lnTo>
                <a:lnTo>
                  <a:pt x="2545079" y="445007"/>
                </a:lnTo>
                <a:lnTo>
                  <a:pt x="2546603" y="435864"/>
                </a:lnTo>
                <a:lnTo>
                  <a:pt x="2546603" y="99059"/>
                </a:lnTo>
                <a:lnTo>
                  <a:pt x="2545079" y="89916"/>
                </a:lnTo>
                <a:lnTo>
                  <a:pt x="2535935" y="67055"/>
                </a:lnTo>
                <a:lnTo>
                  <a:pt x="2531363" y="59435"/>
                </a:lnTo>
                <a:lnTo>
                  <a:pt x="2527934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95376" y="2723088"/>
            <a:ext cx="1936750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b="1" dirty="0" smtClean="0">
                <a:latin typeface="Arial"/>
                <a:cs typeface="Arial"/>
              </a:rPr>
              <a:t>LAB </a:t>
            </a:r>
            <a:r>
              <a:rPr sz="2250" b="1" spc="5" dirty="0" smtClean="0">
                <a:latin typeface="Arial"/>
                <a:cs typeface="Arial"/>
              </a:rPr>
              <a:t>M</a:t>
            </a:r>
            <a:r>
              <a:rPr sz="2250" b="1" spc="0" dirty="0" smtClean="0">
                <a:latin typeface="Arial"/>
                <a:cs typeface="Arial"/>
              </a:rPr>
              <a:t>A</a:t>
            </a:r>
            <a:r>
              <a:rPr sz="2250" b="1" spc="5" dirty="0" smtClean="0">
                <a:latin typeface="Arial"/>
                <a:cs typeface="Arial"/>
              </a:rPr>
              <a:t>N</a:t>
            </a:r>
            <a:r>
              <a:rPr sz="2250" b="1" spc="0" dirty="0" smtClean="0">
                <a:latin typeface="Arial"/>
                <a:cs typeface="Arial"/>
              </a:rPr>
              <a:t>UAL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39083" y="2040635"/>
            <a:ext cx="1350263" cy="0"/>
          </a:xfrm>
          <a:custGeom>
            <a:avLst/>
            <a:gdLst/>
            <a:ahLst/>
            <a:cxnLst/>
            <a:rect l="l" t="t" r="r" b="b"/>
            <a:pathLst>
              <a:path w="1350263">
                <a:moveTo>
                  <a:pt x="0" y="0"/>
                </a:moveTo>
                <a:lnTo>
                  <a:pt x="1350263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5845" y="309711"/>
            <a:ext cx="51661" cy="0"/>
          </a:xfrm>
          <a:custGeom>
            <a:avLst/>
            <a:gdLst/>
            <a:ahLst/>
            <a:cxnLst/>
            <a:rect l="l" t="t" r="r" b="b"/>
            <a:pathLst>
              <a:path w="51661">
                <a:moveTo>
                  <a:pt x="0" y="0"/>
                </a:moveTo>
                <a:lnTo>
                  <a:pt x="51661" y="0"/>
                </a:lnTo>
              </a:path>
            </a:pathLst>
          </a:custGeom>
          <a:ln w="443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1721" y="324060"/>
            <a:ext cx="7175" cy="15784"/>
          </a:xfrm>
          <a:custGeom>
            <a:avLst/>
            <a:gdLst/>
            <a:ahLst/>
            <a:cxnLst/>
            <a:rect l="l" t="t" r="r" b="b"/>
            <a:pathLst>
              <a:path w="7175" h="15784">
                <a:moveTo>
                  <a:pt x="0" y="7892"/>
                </a:moveTo>
                <a:lnTo>
                  <a:pt x="7175" y="7892"/>
                </a:lnTo>
              </a:path>
            </a:pathLst>
          </a:custGeom>
          <a:ln w="1705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1721" y="324060"/>
            <a:ext cx="15785" cy="7174"/>
          </a:xfrm>
          <a:custGeom>
            <a:avLst/>
            <a:gdLst/>
            <a:ahLst/>
            <a:cxnLst/>
            <a:rect l="l" t="t" r="r" b="b"/>
            <a:pathLst>
              <a:path w="15785" h="7174">
                <a:moveTo>
                  <a:pt x="0" y="3587"/>
                </a:moveTo>
                <a:lnTo>
                  <a:pt x="15785" y="3587"/>
                </a:lnTo>
              </a:path>
            </a:pathLst>
          </a:custGeom>
          <a:ln w="84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0332" y="336257"/>
            <a:ext cx="6483563" cy="0"/>
          </a:xfrm>
          <a:custGeom>
            <a:avLst/>
            <a:gdLst/>
            <a:ahLst/>
            <a:cxnLst/>
            <a:rect l="l" t="t" r="r" b="b"/>
            <a:pathLst>
              <a:path w="6483563">
                <a:moveTo>
                  <a:pt x="0" y="0"/>
                </a:moveTo>
                <a:lnTo>
                  <a:pt x="6483563" y="0"/>
                </a:lnTo>
              </a:path>
            </a:pathLst>
          </a:custGeom>
          <a:ln w="84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8942" y="305406"/>
            <a:ext cx="6492173" cy="0"/>
          </a:xfrm>
          <a:custGeom>
            <a:avLst/>
            <a:gdLst/>
            <a:ahLst/>
            <a:cxnLst/>
            <a:rect l="l" t="t" r="r" b="b"/>
            <a:pathLst>
              <a:path w="6492173">
                <a:moveTo>
                  <a:pt x="0" y="0"/>
                </a:moveTo>
                <a:lnTo>
                  <a:pt x="6492173" y="0"/>
                </a:lnTo>
              </a:path>
            </a:pathLst>
          </a:custGeom>
          <a:ln w="357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3066" y="341279"/>
            <a:ext cx="0" cy="9131903"/>
          </a:xfrm>
          <a:custGeom>
            <a:avLst/>
            <a:gdLst/>
            <a:ahLst/>
            <a:cxnLst/>
            <a:rect l="l" t="t" r="r" b="b"/>
            <a:pathLst>
              <a:path h="9131903">
                <a:moveTo>
                  <a:pt x="0" y="0"/>
                </a:moveTo>
                <a:lnTo>
                  <a:pt x="0" y="9131903"/>
                </a:lnTo>
              </a:path>
            </a:pathLst>
          </a:custGeom>
          <a:ln w="35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3919" y="341279"/>
            <a:ext cx="0" cy="9131903"/>
          </a:xfrm>
          <a:custGeom>
            <a:avLst/>
            <a:gdLst/>
            <a:ahLst/>
            <a:cxnLst/>
            <a:rect l="l" t="t" r="r" b="b"/>
            <a:pathLst>
              <a:path h="9131903">
                <a:moveTo>
                  <a:pt x="0" y="0"/>
                </a:moveTo>
                <a:lnTo>
                  <a:pt x="0" y="9131903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57528" y="284599"/>
            <a:ext cx="0" cy="9188584"/>
          </a:xfrm>
          <a:custGeom>
            <a:avLst/>
            <a:gdLst/>
            <a:ahLst/>
            <a:cxnLst/>
            <a:rect l="l" t="t" r="r" b="b"/>
            <a:pathLst>
              <a:path h="9188584">
                <a:moveTo>
                  <a:pt x="0" y="0"/>
                </a:moveTo>
                <a:lnTo>
                  <a:pt x="0" y="9188584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26675" y="341279"/>
            <a:ext cx="0" cy="9131903"/>
          </a:xfrm>
          <a:custGeom>
            <a:avLst/>
            <a:gdLst/>
            <a:ahLst/>
            <a:cxnLst/>
            <a:rect l="l" t="t" r="r" b="b"/>
            <a:pathLst>
              <a:path h="9131903">
                <a:moveTo>
                  <a:pt x="0" y="0"/>
                </a:moveTo>
                <a:lnTo>
                  <a:pt x="0" y="9131903"/>
                </a:lnTo>
              </a:path>
            </a:pathLst>
          </a:custGeom>
          <a:ln w="357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9" name="Picture 8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8" y="433068"/>
            <a:ext cx="1068479" cy="1929132"/>
          </a:xfrm>
          <a:prstGeom prst="rect">
            <a:avLst/>
          </a:prstGeom>
        </p:spPr>
      </p:pic>
      <p:pic>
        <p:nvPicPr>
          <p:cNvPr id="9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03" y="341279"/>
            <a:ext cx="1496420" cy="242109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2266342" y="726118"/>
            <a:ext cx="2817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92" name="text 1"/>
          <p:cNvSpPr txBox="1"/>
          <p:nvPr/>
        </p:nvSpPr>
        <p:spPr>
          <a:xfrm>
            <a:off x="783110" y="7152640"/>
            <a:ext cx="6399958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102867" y="9907016"/>
            <a:ext cx="34099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VVIT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3779" y="9900666"/>
            <a:ext cx="44462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 smtClean="0">
                <a:latin typeface="Times New Roman"/>
                <a:cs typeface="Times New Roman"/>
              </a:rPr>
              <a:t>DEPARTMENT</a:t>
            </a:r>
            <a:r>
              <a:rPr sz="1050" spc="70" dirty="0" smtClean="0">
                <a:latin typeface="Times New Roman"/>
                <a:cs typeface="Times New Roman"/>
              </a:rPr>
              <a:t> </a:t>
            </a:r>
            <a:r>
              <a:rPr sz="1050" spc="5" dirty="0" smtClean="0">
                <a:latin typeface="Times New Roman"/>
                <a:cs typeface="Times New Roman"/>
              </a:rPr>
              <a:t>OF</a:t>
            </a:r>
            <a:r>
              <a:rPr sz="1050" spc="-85" dirty="0" smtClean="0">
                <a:latin typeface="Times New Roman"/>
                <a:cs typeface="Times New Roman"/>
              </a:rPr>
              <a:t> </a:t>
            </a:r>
            <a:r>
              <a:rPr sz="1050" spc="-10" dirty="0" smtClean="0">
                <a:latin typeface="Times New Roman"/>
                <a:cs typeface="Times New Roman"/>
              </a:rPr>
              <a:t>ELEC1RONICS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AND</a:t>
            </a:r>
            <a:r>
              <a:rPr sz="1050" spc="25" dirty="0" smtClean="0">
                <a:latin typeface="Times New Roman"/>
                <a:cs typeface="Times New Roman"/>
              </a:rPr>
              <a:t> </a:t>
            </a:r>
            <a:r>
              <a:rPr sz="1050" spc="-60" dirty="0" smtClean="0">
                <a:latin typeface="Times New Roman"/>
                <a:cs typeface="Times New Roman"/>
              </a:rPr>
              <a:t>CO:MMUNICA</a:t>
            </a:r>
            <a:r>
              <a:rPr sz="1050" spc="-140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TION</a:t>
            </a:r>
            <a:r>
              <a:rPr sz="1050" spc="-55" dirty="0" smtClean="0">
                <a:latin typeface="Times New Roman"/>
                <a:cs typeface="Times New Roman"/>
              </a:rPr>
              <a:t> </a:t>
            </a:r>
            <a:r>
              <a:rPr sz="1050" spc="-20" dirty="0" smtClean="0">
                <a:latin typeface="Times New Roman"/>
                <a:cs typeface="Times New Roman"/>
              </a:rPr>
              <a:t>ENGINEERING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2867" y="129285"/>
            <a:ext cx="41109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 smtClean="0">
                <a:latin typeface="Times New Roman"/>
                <a:cs typeface="Times New Roman"/>
              </a:rPr>
              <a:t>CS6412-</a:t>
            </a:r>
            <a:r>
              <a:rPr sz="950" spc="-15" dirty="0" smtClean="0">
                <a:latin typeface="Times New Roman"/>
                <a:cs typeface="Times New Roman"/>
              </a:rPr>
              <a:t> </a:t>
            </a:r>
            <a:r>
              <a:rPr sz="950" spc="5" dirty="0" smtClean="0">
                <a:latin typeface="Times New Roman"/>
                <a:cs typeface="Times New Roman"/>
              </a:rPr>
              <a:t>:MICROPROCESSOR</a:t>
            </a:r>
            <a:r>
              <a:rPr sz="950" spc="85" dirty="0" smtClean="0">
                <a:latin typeface="Times New Roman"/>
                <a:cs typeface="Times New Roman"/>
              </a:rPr>
              <a:t> </a:t>
            </a:r>
            <a:r>
              <a:rPr sz="950" spc="0" dirty="0" smtClean="0">
                <a:latin typeface="Times New Roman"/>
                <a:cs typeface="Times New Roman"/>
              </a:rPr>
              <a:t>AND</a:t>
            </a:r>
            <a:r>
              <a:rPr sz="950" spc="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:MICROCONTROLLER</a:t>
            </a:r>
            <a:r>
              <a:rPr sz="950" spc="9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LABORATORY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3715" y="129031"/>
            <a:ext cx="16002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 smtClean="0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2867" y="324103"/>
            <a:ext cx="1108710" cy="60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450"/>
              </a:lnSpc>
            </a:pPr>
            <a:r>
              <a:rPr sz="1150" spc="20" dirty="0" smtClean="0">
                <a:latin typeface="Times New Roman"/>
                <a:cs typeface="Times New Roman"/>
              </a:rPr>
              <a:t>FLOECHART:</a:t>
            </a:r>
            <a:r>
              <a:rPr sz="1150" spc="5" dirty="0" smtClean="0">
                <a:latin typeface="Times New Roman"/>
                <a:cs typeface="Times New Roman"/>
              </a:rPr>
              <a:t> SUBTRACTION: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4611" y="1499869"/>
            <a:ext cx="49720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 smtClean="0">
                <a:solidFill>
                  <a:srgbClr val="383838"/>
                </a:solidFill>
                <a:latin typeface="Times New Roman"/>
                <a:cs typeface="Times New Roman"/>
              </a:rPr>
              <a:t>START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6388" y="5292344"/>
            <a:ext cx="1019810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6675">
              <a:lnSpc>
                <a:spcPts val="1250"/>
              </a:lnSpc>
            </a:pPr>
            <a:r>
              <a:rPr sz="1150" spc="75" dirty="0" smtClean="0">
                <a:solidFill>
                  <a:srgbClr val="212121"/>
                </a:solidFill>
                <a:latin typeface="Times New Roman"/>
                <a:cs typeface="Times New Roman"/>
              </a:rPr>
              <a:t>IF</a:t>
            </a:r>
            <a:r>
              <a:rPr sz="1150" spc="-7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25" dirty="0" smtClean="0">
                <a:solidFill>
                  <a:srgbClr val="383838"/>
                </a:solidFill>
                <a:latin typeface="Times New Roman"/>
                <a:cs typeface="Times New Roman"/>
              </a:rPr>
              <a:t>THERE</a:t>
            </a:r>
            <a:r>
              <a:rPr sz="1150" spc="50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150" spc="-5" dirty="0" smtClean="0">
                <a:latin typeface="Times New Roman"/>
                <a:cs typeface="Times New Roman"/>
              </a:rPr>
              <a:t>I</a:t>
            </a:r>
            <a:r>
              <a:rPr sz="1150" spc="75" dirty="0" smtClean="0">
                <a:solidFill>
                  <a:srgbClr val="383838"/>
                </a:solidFill>
                <a:latin typeface="Times New Roman"/>
                <a:cs typeface="Times New Roman"/>
              </a:rPr>
              <a:t>S</a:t>
            </a:r>
            <a:r>
              <a:rPr sz="1150" spc="30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150" spc="-45" dirty="0" smtClean="0">
                <a:solidFill>
                  <a:srgbClr val="383838"/>
                </a:solidFill>
                <a:latin typeface="Times New Roman"/>
                <a:cs typeface="Times New Roman"/>
              </a:rPr>
              <a:t>ANY</a:t>
            </a:r>
            <a:r>
              <a:rPr sz="1150" spc="80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15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BORROW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0115" y="5194046"/>
            <a:ext cx="30416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dirty="0" smtClean="0">
                <a:solidFill>
                  <a:srgbClr val="383838"/>
                </a:solidFill>
                <a:latin typeface="Times New Roman"/>
                <a:cs typeface="Times New Roman"/>
              </a:rPr>
              <a:t>YES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5267" y="5230876"/>
            <a:ext cx="11176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310" dirty="0" smtClean="0">
                <a:latin typeface="Arial"/>
                <a:cs typeface="Arial"/>
              </a:rPr>
              <a:t>..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4115" y="5736590"/>
            <a:ext cx="125095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-459" dirty="0" smtClean="0">
                <a:solidFill>
                  <a:srgbClr val="212121"/>
                </a:solidFill>
                <a:latin typeface="Arial"/>
                <a:cs typeface="Arial"/>
              </a:rPr>
              <a:t>•</a:t>
            </a:r>
            <a:endParaRPr sz="3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1123" y="6005576"/>
            <a:ext cx="10287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 smtClean="0">
                <a:latin typeface="Arial"/>
                <a:cs typeface="Arial"/>
              </a:rPr>
              <a:t>....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5779" y="7571740"/>
            <a:ext cx="11938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620" dirty="0" smtClean="0">
                <a:solidFill>
                  <a:srgbClr val="212121"/>
                </a:solidFill>
                <a:latin typeface="Arial"/>
                <a:cs typeface="Arial"/>
              </a:rPr>
              <a:t>+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9476" y="8004302"/>
            <a:ext cx="40068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5" dirty="0" smtClean="0">
                <a:solidFill>
                  <a:srgbClr val="383838"/>
                </a:solidFill>
                <a:latin typeface="Times New Roman"/>
                <a:cs typeface="Times New Roman"/>
              </a:rPr>
              <a:t>STOP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07591" y="1853183"/>
          <a:ext cx="3608831" cy="3108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1368"/>
                <a:gridCol w="1807463"/>
              </a:tblGrid>
              <a:tr h="283464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444444"/>
                      </a:solidFill>
                      <a:prstDash val="solid"/>
                    </a:lnR>
                    <a:lnB w="18288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44444"/>
                      </a:solidFill>
                      <a:prstDash val="solid"/>
                    </a:lnL>
                    <a:lnB w="18288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521207">
                <a:tc gridSpan="2"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STEP</a:t>
                      </a:r>
                      <a:r>
                        <a:rPr sz="1150" spc="-6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sz="1150" spc="2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COUNTER</a:t>
                      </a:r>
                      <a:r>
                        <a:rPr sz="1150" spc="85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50" spc="1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5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5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CAR</a:t>
                      </a:r>
                      <a:r>
                        <a:rPr sz="1150" spc="-18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84848"/>
                      </a:solidFill>
                      <a:prstDash val="solid"/>
                    </a:lnL>
                    <a:lnR w="18288">
                      <a:solidFill>
                        <a:srgbClr val="575757"/>
                      </a:solidFill>
                      <a:prstDash val="solid"/>
                    </a:lnR>
                    <a:lnT w="18288">
                      <a:solidFill>
                        <a:srgbClr val="4B4B4B"/>
                      </a:solidFill>
                      <a:prstDash val="solid"/>
                    </a:lnT>
                    <a:lnB w="12192">
                      <a:solidFill>
                        <a:srgbClr val="57575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484848"/>
                      </a:solidFill>
                      <a:prstDash val="solid"/>
                    </a:lnR>
                    <a:lnT w="12192">
                      <a:solidFill>
                        <a:srgbClr val="575757"/>
                      </a:solidFill>
                      <a:prstDash val="solid"/>
                    </a:lnT>
                    <a:lnB w="12192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84848"/>
                      </a:solidFill>
                      <a:prstDash val="solid"/>
                    </a:lnL>
                    <a:lnT w="12192">
                      <a:solidFill>
                        <a:srgbClr val="575757"/>
                      </a:solidFill>
                      <a:prstDash val="solid"/>
                    </a:lnT>
                    <a:lnB w="12192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524255">
                <a:tc gridSpan="2">
                  <a:txBody>
                    <a:bodyPr/>
                    <a:lstStyle/>
                    <a:p>
                      <a:pPr marL="1194435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GET</a:t>
                      </a:r>
                      <a:r>
                        <a:rPr sz="1150" spc="-4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1150" spc="1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84848"/>
                      </a:solidFill>
                      <a:prstDash val="solid"/>
                    </a:lnL>
                    <a:lnR w="18288">
                      <a:solidFill>
                        <a:srgbClr val="575757"/>
                      </a:solidFill>
                      <a:prstDash val="solid"/>
                    </a:lnR>
                    <a:lnT w="12192">
                      <a:solidFill>
                        <a:srgbClr val="282828"/>
                      </a:solidFill>
                      <a:prstDash val="solid"/>
                    </a:lnT>
                    <a:lnB w="12192">
                      <a:solidFill>
                        <a:srgbClr val="4F4F4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4B4B4B"/>
                      </a:solidFill>
                      <a:prstDash val="solid"/>
                    </a:lnR>
                    <a:lnT w="12192">
                      <a:solidFill>
                        <a:srgbClr val="4F4F4F"/>
                      </a:solidFill>
                      <a:prstDash val="solid"/>
                    </a:lnT>
                    <a:lnB w="12192">
                      <a:solidFill>
                        <a:srgbClr val="1C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B4B4B"/>
                      </a:solidFill>
                      <a:prstDash val="solid"/>
                    </a:lnL>
                    <a:lnT w="12192">
                      <a:solidFill>
                        <a:srgbClr val="4F4F4F"/>
                      </a:solidFill>
                      <a:prstDash val="solid"/>
                    </a:lnT>
                    <a:lnB w="12192">
                      <a:solidFill>
                        <a:srgbClr val="1C1C1C"/>
                      </a:solidFill>
                      <a:prstDash val="solid"/>
                    </a:lnB>
                  </a:tcPr>
                </a:tc>
              </a:tr>
              <a:tr h="524255">
                <a:tc gridSpan="2"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1150" spc="55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SECOND</a:t>
                      </a:r>
                      <a:r>
                        <a:rPr sz="1150" spc="1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OPERAND</a:t>
                      </a:r>
                      <a:r>
                        <a:rPr sz="1150" spc="9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150" spc="-3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MEMORY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84848"/>
                      </a:solidFill>
                      <a:prstDash val="solid"/>
                    </a:lnL>
                    <a:lnR w="18288">
                      <a:solidFill>
                        <a:srgbClr val="545454"/>
                      </a:solidFill>
                      <a:prstDash val="solid"/>
                    </a:lnR>
                    <a:lnT w="12192">
                      <a:solidFill>
                        <a:srgbClr val="1C1C1C"/>
                      </a:solidFill>
                      <a:prstDash val="solid"/>
                    </a:lnT>
                    <a:lnB w="12192">
                      <a:solidFill>
                        <a:srgbClr val="67676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5696"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676767"/>
                      </a:solidFill>
                      <a:prstDash val="solid"/>
                    </a:lnR>
                    <a:lnT w="12192">
                      <a:solidFill>
                        <a:srgbClr val="6767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676767"/>
                      </a:solidFill>
                      <a:prstDash val="solid"/>
                    </a:lnL>
                    <a:lnT w="12192">
                      <a:solidFill>
                        <a:srgbClr val="676767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27576" y="5029200"/>
          <a:ext cx="2087878" cy="911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879"/>
                <a:gridCol w="103631"/>
                <a:gridCol w="1039368"/>
              </a:tblGrid>
              <a:tr h="435864"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3B3B3B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3B3B3B"/>
                      </a:solidFill>
                      <a:prstDash val="solid"/>
                    </a:lnL>
                    <a:lnR w="12192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2192">
                      <a:solidFill>
                        <a:srgbClr val="57575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INCREM</a:t>
                      </a:r>
                      <a:r>
                        <a:rPr sz="1150" spc="95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spc="15" dirty="0" smtClean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250"/>
                        </a:lnSpc>
                      </a:pPr>
                      <a:r>
                        <a:rPr sz="115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COUNT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5B5B5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2192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  <a:tr h="475487"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92">
                      <a:solidFill>
                        <a:srgbClr val="3B3B3B"/>
                      </a:solidFill>
                      <a:prstDash val="solid"/>
                    </a:lnL>
                    <a:lnR w="12192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2192">
                      <a:solidFill>
                        <a:srgbClr val="5757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92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5B5B5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2192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10639" y="5943600"/>
          <a:ext cx="4526278" cy="173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415"/>
                <a:gridCol w="1810511"/>
                <a:gridCol w="911352"/>
              </a:tblGrid>
              <a:tr h="152400">
                <a:tc rowSpan="2"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192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192">
                      <a:solidFill>
                        <a:srgbClr val="7C7C7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192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192">
                      <a:solidFill>
                        <a:srgbClr val="7C7C7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1207">
                <a:tc gridSpan="2">
                  <a:txBody>
                    <a:bodyPr/>
                    <a:lstStyle/>
                    <a:p>
                      <a:pPr marL="901700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sz="1150" spc="5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50" spc="-2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DIFFERENCE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84848"/>
                      </a:solidFill>
                      <a:prstDash val="solid"/>
                    </a:lnL>
                    <a:lnR w="18288">
                      <a:solidFill>
                        <a:srgbClr val="545454"/>
                      </a:solidFill>
                      <a:prstDash val="solid"/>
                    </a:lnR>
                    <a:lnT w="12192">
                      <a:solidFill>
                        <a:srgbClr val="1F1F1F"/>
                      </a:solidFill>
                      <a:prstDash val="solid"/>
                    </a:lnT>
                    <a:lnB w="6096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545454"/>
                      </a:solidFill>
                      <a:prstDash val="solid"/>
                    </a:lnL>
                  </a:tcPr>
                </a:tc>
              </a:tr>
              <a:tr h="307848"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484848"/>
                      </a:solidFill>
                      <a:prstDash val="solid"/>
                    </a:lnR>
                    <a:lnT w="6096">
                      <a:solidFill>
                        <a:srgbClr val="232323"/>
                      </a:solidFill>
                      <a:prstDash val="solid"/>
                    </a:lnT>
                    <a:lnB w="12192">
                      <a:solidFill>
                        <a:srgbClr val="28282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84848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 gridSpan="2">
                  <a:txBody>
                    <a:bodyPr/>
                    <a:lstStyle/>
                    <a:p>
                      <a:pPr marL="1029969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sz="1150" spc="-3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50" spc="-15" dirty="0" smtClean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BORROW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484848"/>
                      </a:solidFill>
                      <a:prstDash val="solid"/>
                    </a:lnL>
                    <a:lnR w="18288">
                      <a:solidFill>
                        <a:srgbClr val="545454"/>
                      </a:solidFill>
                      <a:prstDash val="solid"/>
                    </a:lnR>
                    <a:lnT w="12192">
                      <a:solidFill>
                        <a:srgbClr val="282828"/>
                      </a:solidFill>
                      <a:prstDash val="solid"/>
                    </a:lnT>
                    <a:lnB w="12192">
                      <a:solidFill>
                        <a:srgbClr val="57575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545454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22352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100711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5636" y="1795246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1705" y="1795246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5</a:t>
            </a:r>
            <a:r>
              <a:rPr sz="1300" b="1" spc="5" dirty="0" smtClean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8551" y="1714448"/>
            <a:ext cx="36766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 smtClean="0">
                <a:latin typeface="Times New Roman"/>
                <a:cs typeface="Times New Roman"/>
              </a:rPr>
              <a:t>AAM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6265" y="1795246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1036" y="1795246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8582" y="1566411"/>
            <a:ext cx="1415008" cy="0"/>
          </a:xfrm>
          <a:custGeom>
            <a:avLst/>
            <a:gdLst/>
            <a:ahLst/>
            <a:cxnLst/>
            <a:rect l="l" t="t" r="r" b="b"/>
            <a:pathLst>
              <a:path w="1415008">
                <a:moveTo>
                  <a:pt x="0" y="0"/>
                </a:moveTo>
                <a:lnTo>
                  <a:pt x="1415008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1900" y="1566411"/>
            <a:ext cx="1473847" cy="0"/>
          </a:xfrm>
          <a:custGeom>
            <a:avLst/>
            <a:gdLst/>
            <a:ahLst/>
            <a:cxnLst/>
            <a:rect l="l" t="t" r="r" b="b"/>
            <a:pathLst>
              <a:path w="1473847">
                <a:moveTo>
                  <a:pt x="0" y="0"/>
                </a:moveTo>
                <a:lnTo>
                  <a:pt x="1473847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735" y="1569999"/>
            <a:ext cx="0" cy="756297"/>
          </a:xfrm>
          <a:custGeom>
            <a:avLst/>
            <a:gdLst/>
            <a:ahLst/>
            <a:cxnLst/>
            <a:rect l="l" t="t" r="r" b="b"/>
            <a:pathLst>
              <a:path h="756297">
                <a:moveTo>
                  <a:pt x="0" y="0"/>
                </a:moveTo>
                <a:lnTo>
                  <a:pt x="0" y="756297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8582" y="2329884"/>
            <a:ext cx="1415008" cy="0"/>
          </a:xfrm>
          <a:custGeom>
            <a:avLst/>
            <a:gdLst/>
            <a:ahLst/>
            <a:cxnLst/>
            <a:rect l="l" t="t" r="r" b="b"/>
            <a:pathLst>
              <a:path w="1415008">
                <a:moveTo>
                  <a:pt x="0" y="0"/>
                </a:moveTo>
                <a:lnTo>
                  <a:pt x="1415008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3843" y="1569999"/>
            <a:ext cx="0" cy="756297"/>
          </a:xfrm>
          <a:custGeom>
            <a:avLst/>
            <a:gdLst/>
            <a:ahLst/>
            <a:cxnLst/>
            <a:rect l="l" t="t" r="r" b="b"/>
            <a:pathLst>
              <a:path h="756297">
                <a:moveTo>
                  <a:pt x="0" y="0"/>
                </a:moveTo>
                <a:lnTo>
                  <a:pt x="0" y="756297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1438" y="1569999"/>
            <a:ext cx="0" cy="756297"/>
          </a:xfrm>
          <a:custGeom>
            <a:avLst/>
            <a:gdLst/>
            <a:ahLst/>
            <a:cxnLst/>
            <a:rect l="l" t="t" r="r" b="b"/>
            <a:pathLst>
              <a:path h="756297">
                <a:moveTo>
                  <a:pt x="0" y="0"/>
                </a:moveTo>
                <a:lnTo>
                  <a:pt x="0" y="756297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4052" y="1569999"/>
            <a:ext cx="0" cy="756297"/>
          </a:xfrm>
          <a:custGeom>
            <a:avLst/>
            <a:gdLst/>
            <a:ahLst/>
            <a:cxnLst/>
            <a:rect l="l" t="t" r="r" b="b"/>
            <a:pathLst>
              <a:path h="756297">
                <a:moveTo>
                  <a:pt x="0" y="0"/>
                </a:moveTo>
                <a:lnTo>
                  <a:pt x="0" y="756297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1900" y="2329884"/>
            <a:ext cx="1473847" cy="0"/>
          </a:xfrm>
          <a:custGeom>
            <a:avLst/>
            <a:gdLst/>
            <a:ahLst/>
            <a:cxnLst/>
            <a:rect l="l" t="t" r="r" b="b"/>
            <a:pathLst>
              <a:path w="1473847">
                <a:moveTo>
                  <a:pt x="0" y="0"/>
                </a:moveTo>
                <a:lnTo>
                  <a:pt x="1473847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0350" y="1569999"/>
            <a:ext cx="0" cy="756297"/>
          </a:xfrm>
          <a:custGeom>
            <a:avLst/>
            <a:gdLst/>
            <a:ahLst/>
            <a:cxnLst/>
            <a:rect l="l" t="t" r="r" b="b"/>
            <a:pathLst>
              <a:path h="756297">
                <a:moveTo>
                  <a:pt x="0" y="0"/>
                </a:moveTo>
                <a:lnTo>
                  <a:pt x="0" y="756297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3595" y="1569999"/>
            <a:ext cx="0" cy="756297"/>
          </a:xfrm>
          <a:custGeom>
            <a:avLst/>
            <a:gdLst/>
            <a:ahLst/>
            <a:cxnLst/>
            <a:rect l="l" t="t" r="r" b="b"/>
            <a:pathLst>
              <a:path h="756297">
                <a:moveTo>
                  <a:pt x="0" y="0"/>
                </a:moveTo>
                <a:lnTo>
                  <a:pt x="0" y="756297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63039" y="2327237"/>
            <a:ext cx="24066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 smtClean="0">
                <a:latin typeface="Times New Roman"/>
                <a:cs typeface="Times New Roman"/>
              </a:rPr>
              <a:t>AH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4803" y="2327237"/>
            <a:ext cx="22479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 smtClean="0">
                <a:latin typeface="Times New Roman"/>
                <a:cs typeface="Times New Roman"/>
              </a:rPr>
              <a:t>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9821" y="2327237"/>
            <a:ext cx="65468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42595" algn="l"/>
              </a:tabLst>
            </a:pPr>
            <a:r>
              <a:rPr sz="1100" b="1" spc="15" dirty="0" smtClean="0">
                <a:latin typeface="Times New Roman"/>
                <a:cs typeface="Times New Roman"/>
              </a:rPr>
              <a:t>AH	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4264" y="2863963"/>
            <a:ext cx="77089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0" dirty="0" smtClean="0">
                <a:latin typeface="Times New Roman"/>
                <a:cs typeface="Times New Roman"/>
              </a:rPr>
              <a:t>NOTE; 59H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57534" y="2863963"/>
            <a:ext cx="114109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 smtClean="0">
                <a:latin typeface="Times New Roman"/>
                <a:cs typeface="Times New Roman"/>
              </a:rPr>
              <a:t>TO</a:t>
            </a:r>
            <a:r>
              <a:rPr sz="1100" b="1" spc="10" dirty="0" smtClean="0">
                <a:latin typeface="Times New Roman"/>
                <a:cs typeface="Times New Roman"/>
              </a:rPr>
              <a:t> 89</a:t>
            </a:r>
            <a:r>
              <a:rPr sz="1100" b="1" spc="5" dirty="0" smtClean="0"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latin typeface="Times New Roman"/>
                <a:cs typeface="Times New Roman"/>
              </a:rPr>
              <a:t>D</a:t>
            </a:r>
            <a:r>
              <a:rPr sz="1100" b="1" spc="10" dirty="0" smtClean="0">
                <a:latin typeface="Times New Roman"/>
                <a:cs typeface="Times New Roman"/>
              </a:rPr>
              <a:t>ECI</a:t>
            </a:r>
            <a:r>
              <a:rPr sz="1100" b="1" spc="25" dirty="0" smtClean="0">
                <a:latin typeface="Times New Roman"/>
                <a:cs typeface="Times New Roman"/>
              </a:rPr>
              <a:t>M</a:t>
            </a:r>
            <a:r>
              <a:rPr sz="1100" b="1" spc="15" dirty="0" smtClean="0">
                <a:latin typeface="Times New Roman"/>
                <a:cs typeface="Times New Roman"/>
              </a:rPr>
              <a:t>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5636" y="3636479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11705" y="3636479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66567" y="3516934"/>
            <a:ext cx="614045" cy="454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 smtClean="0">
                <a:latin typeface="Times New Roman"/>
                <a:cs typeface="Times New Roman"/>
              </a:rPr>
              <a:t>ADD</a:t>
            </a:r>
            <a:r>
              <a:rPr sz="1100" b="1" spc="5" dirty="0" smtClean="0">
                <a:latin typeface="Times New Roman"/>
                <a:cs typeface="Times New Roman"/>
              </a:rPr>
              <a:t> </a:t>
            </a:r>
            <a:r>
              <a:rPr sz="1100" b="1" spc="25" dirty="0" smtClean="0">
                <a:latin typeface="Times New Roman"/>
                <a:cs typeface="Times New Roman"/>
              </a:rPr>
              <a:t>A</a:t>
            </a:r>
            <a:r>
              <a:rPr sz="1100" b="1" spc="0" dirty="0" smtClean="0">
                <a:latin typeface="Times New Roman"/>
                <a:cs typeface="Times New Roman"/>
              </a:rPr>
              <a:t>X</a:t>
            </a:r>
            <a:r>
              <a:rPr sz="1100" b="1" spc="5" dirty="0" smtClean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3"/>
              </a:spcBef>
            </a:pPr>
            <a:endParaRPr sz="550"/>
          </a:p>
          <a:p>
            <a:pPr marL="74295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3030</a:t>
            </a:r>
            <a:r>
              <a:rPr sz="1300" b="1" spc="10" dirty="0" smtClean="0">
                <a:latin typeface="Times New Roman"/>
                <a:cs typeface="Times New Roman"/>
              </a:rPr>
              <a:t>H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6265" y="3636479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3</a:t>
            </a:r>
            <a:r>
              <a:rPr sz="1300" b="1" spc="5" dirty="0" smtClean="0">
                <a:latin typeface="Times New Roman"/>
                <a:cs typeface="Times New Roman"/>
              </a:rPr>
              <a:t>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1036" y="3636479"/>
            <a:ext cx="19304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3</a:t>
            </a:r>
            <a:r>
              <a:rPr sz="1300" b="1" spc="5" dirty="0" smtClean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58582" y="3409079"/>
            <a:ext cx="1415008" cy="0"/>
          </a:xfrm>
          <a:custGeom>
            <a:avLst/>
            <a:gdLst/>
            <a:ahLst/>
            <a:cxnLst/>
            <a:rect l="l" t="t" r="r" b="b"/>
            <a:pathLst>
              <a:path w="1415008">
                <a:moveTo>
                  <a:pt x="0" y="0"/>
                </a:moveTo>
                <a:lnTo>
                  <a:pt x="1415008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1900" y="3409079"/>
            <a:ext cx="1473847" cy="0"/>
          </a:xfrm>
          <a:custGeom>
            <a:avLst/>
            <a:gdLst/>
            <a:ahLst/>
            <a:cxnLst/>
            <a:rect l="l" t="t" r="r" b="b"/>
            <a:pathLst>
              <a:path w="1473847">
                <a:moveTo>
                  <a:pt x="0" y="0"/>
                </a:moveTo>
                <a:lnTo>
                  <a:pt x="1473847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0735" y="3412667"/>
            <a:ext cx="0" cy="754862"/>
          </a:xfrm>
          <a:custGeom>
            <a:avLst/>
            <a:gdLst/>
            <a:ahLst/>
            <a:cxnLst/>
            <a:rect l="l" t="t" r="r" b="b"/>
            <a:pathLst>
              <a:path h="754862">
                <a:moveTo>
                  <a:pt x="0" y="0"/>
                </a:moveTo>
                <a:lnTo>
                  <a:pt x="0" y="754862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8582" y="4171117"/>
            <a:ext cx="1415008" cy="0"/>
          </a:xfrm>
          <a:custGeom>
            <a:avLst/>
            <a:gdLst/>
            <a:ahLst/>
            <a:cxnLst/>
            <a:rect l="l" t="t" r="r" b="b"/>
            <a:pathLst>
              <a:path w="1415008">
                <a:moveTo>
                  <a:pt x="0" y="0"/>
                </a:moveTo>
                <a:lnTo>
                  <a:pt x="1415008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43843" y="3412667"/>
            <a:ext cx="0" cy="754862"/>
          </a:xfrm>
          <a:custGeom>
            <a:avLst/>
            <a:gdLst/>
            <a:ahLst/>
            <a:cxnLst/>
            <a:rect l="l" t="t" r="r" b="b"/>
            <a:pathLst>
              <a:path h="754862">
                <a:moveTo>
                  <a:pt x="0" y="0"/>
                </a:moveTo>
                <a:lnTo>
                  <a:pt x="0" y="754862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71438" y="3412667"/>
            <a:ext cx="0" cy="754862"/>
          </a:xfrm>
          <a:custGeom>
            <a:avLst/>
            <a:gdLst/>
            <a:ahLst/>
            <a:cxnLst/>
            <a:rect l="l" t="t" r="r" b="b"/>
            <a:pathLst>
              <a:path h="754862">
                <a:moveTo>
                  <a:pt x="0" y="0"/>
                </a:moveTo>
                <a:lnTo>
                  <a:pt x="0" y="754862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4052" y="3412667"/>
            <a:ext cx="0" cy="754862"/>
          </a:xfrm>
          <a:custGeom>
            <a:avLst/>
            <a:gdLst/>
            <a:ahLst/>
            <a:cxnLst/>
            <a:rect l="l" t="t" r="r" b="b"/>
            <a:pathLst>
              <a:path h="754862">
                <a:moveTo>
                  <a:pt x="0" y="0"/>
                </a:moveTo>
                <a:lnTo>
                  <a:pt x="0" y="754862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71900" y="4171117"/>
            <a:ext cx="1473847" cy="0"/>
          </a:xfrm>
          <a:custGeom>
            <a:avLst/>
            <a:gdLst/>
            <a:ahLst/>
            <a:cxnLst/>
            <a:rect l="l" t="t" r="r" b="b"/>
            <a:pathLst>
              <a:path w="1473847">
                <a:moveTo>
                  <a:pt x="0" y="0"/>
                </a:moveTo>
                <a:lnTo>
                  <a:pt x="1473847" y="0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30350" y="3412667"/>
            <a:ext cx="0" cy="754862"/>
          </a:xfrm>
          <a:custGeom>
            <a:avLst/>
            <a:gdLst/>
            <a:ahLst/>
            <a:cxnLst/>
            <a:rect l="l" t="t" r="r" b="b"/>
            <a:pathLst>
              <a:path h="754862">
                <a:moveTo>
                  <a:pt x="0" y="0"/>
                </a:moveTo>
                <a:lnTo>
                  <a:pt x="0" y="754862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3595" y="3412667"/>
            <a:ext cx="0" cy="754862"/>
          </a:xfrm>
          <a:custGeom>
            <a:avLst/>
            <a:gdLst/>
            <a:ahLst/>
            <a:cxnLst/>
            <a:rect l="l" t="t" r="r" b="b"/>
            <a:pathLst>
              <a:path h="754862">
                <a:moveTo>
                  <a:pt x="0" y="0"/>
                </a:moveTo>
                <a:lnTo>
                  <a:pt x="0" y="754862"/>
                </a:lnTo>
              </a:path>
            </a:pathLst>
          </a:custGeom>
          <a:ln w="5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483131" y="4168469"/>
            <a:ext cx="68897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8155" algn="l"/>
              </a:tabLst>
            </a:pPr>
            <a:r>
              <a:rPr sz="1100" b="1" spc="15" dirty="0" smtClean="0">
                <a:latin typeface="Times New Roman"/>
                <a:cs typeface="Times New Roman"/>
              </a:rPr>
              <a:t>AH	</a:t>
            </a:r>
            <a:r>
              <a:rPr sz="1100" b="1" spc="0" dirty="0" smtClean="0">
                <a:latin typeface="Times New Roman"/>
                <a:cs typeface="Times New Roman"/>
              </a:rPr>
              <a:t>A</a:t>
            </a:r>
            <a:r>
              <a:rPr sz="1100" b="1" spc="10" dirty="0" smtClean="0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91165" y="4168469"/>
            <a:ext cx="65468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42595" algn="l"/>
              </a:tabLst>
            </a:pPr>
            <a:r>
              <a:rPr sz="1100" b="1" spc="15" dirty="0" smtClean="0">
                <a:latin typeface="Times New Roman"/>
                <a:cs typeface="Times New Roman"/>
              </a:rPr>
              <a:t>AH	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04264" y="4697018"/>
            <a:ext cx="5278755" cy="2521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NOTE;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38</a:t>
            </a:r>
            <a:r>
              <a:rPr sz="1300" spc="5" dirty="0" smtClean="0">
                <a:latin typeface="Times New Roman"/>
                <a:cs typeface="Times New Roman"/>
              </a:rPr>
              <a:t>h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39</a:t>
            </a:r>
            <a:r>
              <a:rPr sz="1300" spc="5" dirty="0" smtClean="0">
                <a:latin typeface="Times New Roman"/>
                <a:cs typeface="Times New Roman"/>
              </a:rPr>
              <a:t>h are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SCII 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ts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8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9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ts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ch 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us</a:t>
            </a:r>
            <a:r>
              <a:rPr sz="1300" spc="5" dirty="0" smtClean="0">
                <a:latin typeface="Times New Roman"/>
                <a:cs typeface="Times New Roman"/>
              </a:rPr>
              <a:t>ed 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rou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H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qual</a:t>
            </a:r>
            <a:r>
              <a:rPr sz="1300" spc="5" dirty="0" smtClean="0">
                <a:latin typeface="Times New Roman"/>
                <a:cs typeface="Times New Roman"/>
              </a:rPr>
              <a:t> to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-10" dirty="0" smtClean="0">
                <a:latin typeface="Times New Roman"/>
                <a:cs typeface="Times New Roman"/>
              </a:rPr>
              <a:t>0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443230" marR="12700" indent="-215265">
              <a:lnSpc>
                <a:spcPct val="1456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ru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it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unp</a:t>
            </a:r>
            <a:r>
              <a:rPr sz="1300" spc="5" dirty="0" smtClean="0">
                <a:latin typeface="Times New Roman"/>
                <a:cs typeface="Times New Roman"/>
              </a:rPr>
              <a:t>ac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ed </a:t>
            </a:r>
            <a:r>
              <a:rPr sz="1300" spc="0" dirty="0" smtClean="0">
                <a:latin typeface="Times New Roman"/>
                <a:cs typeface="Times New Roman"/>
              </a:rPr>
              <a:t>fo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30</a:t>
            </a:r>
            <a:r>
              <a:rPr sz="1300" spc="5" dirty="0" smtClean="0">
                <a:latin typeface="Times New Roman"/>
                <a:cs typeface="Times New Roman"/>
              </a:rPr>
              <a:t>h in each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SCII 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us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fun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2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IN</a:t>
            </a:r>
            <a:r>
              <a:rPr sz="1300" spc="5" dirty="0" smtClean="0">
                <a:latin typeface="Times New Roman"/>
                <a:cs typeface="Times New Roman"/>
              </a:rPr>
              <a:t>T </a:t>
            </a:r>
            <a:r>
              <a:rPr sz="1300" spc="0" dirty="0" smtClean="0">
                <a:latin typeface="Times New Roman"/>
                <a:cs typeface="Times New Roman"/>
              </a:rPr>
              <a:t>21h.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67939" y="2100072"/>
            <a:ext cx="1207007" cy="71627"/>
          </a:xfrm>
          <a:custGeom>
            <a:avLst/>
            <a:gdLst/>
            <a:ahLst/>
            <a:cxnLst/>
            <a:rect l="l" t="t" r="r" b="b"/>
            <a:pathLst>
              <a:path w="1207007" h="71627">
                <a:moveTo>
                  <a:pt x="1133855" y="0"/>
                </a:moveTo>
                <a:lnTo>
                  <a:pt x="1133855" y="71627"/>
                </a:lnTo>
                <a:lnTo>
                  <a:pt x="1197466" y="41148"/>
                </a:lnTo>
                <a:lnTo>
                  <a:pt x="1146047" y="41148"/>
                </a:lnTo>
                <a:lnTo>
                  <a:pt x="1149095" y="39624"/>
                </a:lnTo>
                <a:lnTo>
                  <a:pt x="1150619" y="36575"/>
                </a:lnTo>
                <a:lnTo>
                  <a:pt x="1149095" y="33527"/>
                </a:lnTo>
                <a:lnTo>
                  <a:pt x="1146047" y="32003"/>
                </a:lnTo>
                <a:lnTo>
                  <a:pt x="1197863" y="32003"/>
                </a:lnTo>
                <a:lnTo>
                  <a:pt x="1133855" y="0"/>
                </a:lnTo>
                <a:close/>
              </a:path>
              <a:path w="1207007" h="71627">
                <a:moveTo>
                  <a:pt x="1133855" y="32003"/>
                </a:moveTo>
                <a:lnTo>
                  <a:pt x="4571" y="32003"/>
                </a:lnTo>
                <a:lnTo>
                  <a:pt x="0" y="33527"/>
                </a:lnTo>
                <a:lnTo>
                  <a:pt x="0" y="39624"/>
                </a:lnTo>
                <a:lnTo>
                  <a:pt x="4571" y="41148"/>
                </a:lnTo>
                <a:lnTo>
                  <a:pt x="1133855" y="41148"/>
                </a:lnTo>
                <a:lnTo>
                  <a:pt x="1133855" y="32003"/>
                </a:lnTo>
                <a:close/>
              </a:path>
              <a:path w="1207007" h="71627">
                <a:moveTo>
                  <a:pt x="1197863" y="32003"/>
                </a:moveTo>
                <a:lnTo>
                  <a:pt x="1146047" y="32003"/>
                </a:lnTo>
                <a:lnTo>
                  <a:pt x="1149095" y="33527"/>
                </a:lnTo>
                <a:lnTo>
                  <a:pt x="1150619" y="36575"/>
                </a:lnTo>
                <a:lnTo>
                  <a:pt x="1149095" y="39624"/>
                </a:lnTo>
                <a:lnTo>
                  <a:pt x="1146047" y="41148"/>
                </a:lnTo>
                <a:lnTo>
                  <a:pt x="1197466" y="41148"/>
                </a:lnTo>
                <a:lnTo>
                  <a:pt x="1207007" y="36575"/>
                </a:lnTo>
                <a:lnTo>
                  <a:pt x="1197863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67939" y="3902964"/>
            <a:ext cx="1207007" cy="71627"/>
          </a:xfrm>
          <a:custGeom>
            <a:avLst/>
            <a:gdLst/>
            <a:ahLst/>
            <a:cxnLst/>
            <a:rect l="l" t="t" r="r" b="b"/>
            <a:pathLst>
              <a:path w="1207007" h="71627">
                <a:moveTo>
                  <a:pt x="1133855" y="0"/>
                </a:moveTo>
                <a:lnTo>
                  <a:pt x="1133855" y="71627"/>
                </a:lnTo>
                <a:lnTo>
                  <a:pt x="1197863" y="39624"/>
                </a:lnTo>
                <a:lnTo>
                  <a:pt x="1149095" y="39624"/>
                </a:lnTo>
                <a:lnTo>
                  <a:pt x="1150619" y="35051"/>
                </a:lnTo>
                <a:lnTo>
                  <a:pt x="1149095" y="32003"/>
                </a:lnTo>
                <a:lnTo>
                  <a:pt x="1200646" y="32003"/>
                </a:lnTo>
                <a:lnTo>
                  <a:pt x="1133855" y="0"/>
                </a:lnTo>
                <a:close/>
              </a:path>
              <a:path w="1207007" h="71627">
                <a:moveTo>
                  <a:pt x="1133855" y="32003"/>
                </a:moveTo>
                <a:lnTo>
                  <a:pt x="0" y="32003"/>
                </a:lnTo>
                <a:lnTo>
                  <a:pt x="0" y="39624"/>
                </a:lnTo>
                <a:lnTo>
                  <a:pt x="1133855" y="39624"/>
                </a:lnTo>
                <a:lnTo>
                  <a:pt x="1133855" y="32003"/>
                </a:lnTo>
                <a:close/>
              </a:path>
              <a:path w="1207007" h="71627">
                <a:moveTo>
                  <a:pt x="1200646" y="32003"/>
                </a:moveTo>
                <a:lnTo>
                  <a:pt x="1149095" y="32003"/>
                </a:lnTo>
                <a:lnTo>
                  <a:pt x="1150619" y="35051"/>
                </a:lnTo>
                <a:lnTo>
                  <a:pt x="1149095" y="39624"/>
                </a:lnTo>
                <a:lnTo>
                  <a:pt x="1197863" y="39624"/>
                </a:lnTo>
                <a:lnTo>
                  <a:pt x="1207007" y="35051"/>
                </a:lnTo>
                <a:lnTo>
                  <a:pt x="1200646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22352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4780915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;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spc="5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OUTINE: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2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10</a:t>
            </a:r>
            <a:r>
              <a:rPr sz="1300" spc="5" dirty="0" smtClean="0">
                <a:latin typeface="Times New Roman"/>
                <a:cs typeface="Times New Roman"/>
              </a:rPr>
              <a:t>0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eter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;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ex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;</a:t>
            </a:r>
            <a:r>
              <a:rPr sz="1300" spc="5" dirty="0" smtClean="0">
                <a:latin typeface="Times New Roman"/>
                <a:cs typeface="Times New Roman"/>
              </a:rPr>
              <a:t> R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nu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-5" dirty="0" smtClean="0">
                <a:latin typeface="Times New Roman"/>
                <a:cs typeface="Times New Roman"/>
              </a:rPr>
              <a:t>it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;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-1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SCII 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304290">
              <a:lnSpc>
                <a:spcPct val="100000"/>
              </a:lnSpc>
              <a:tabLst>
                <a:tab pos="1734185" algn="l"/>
                <a:tab pos="2251075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BTA	PROC	NEAR</a:t>
            </a:r>
            <a:endParaRPr sz="1100">
              <a:latin typeface="Courier New"/>
              <a:cs typeface="Courier New"/>
            </a:endParaRPr>
          </a:p>
          <a:p>
            <a:pPr marL="1734820" marR="2442845" algn="just">
              <a:lnSpc>
                <a:spcPts val="1920"/>
              </a:lnSpc>
              <a:spcBef>
                <a:spcPts val="1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PUSH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 PUSH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 PUSH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</a:t>
            </a:r>
            <a:endParaRPr sz="1100">
              <a:latin typeface="Courier New"/>
              <a:cs typeface="Courier New"/>
            </a:endParaRPr>
          </a:p>
          <a:p>
            <a:pPr marL="1734820" marR="2098675">
              <a:lnSpc>
                <a:spcPts val="3840"/>
              </a:lnSpc>
              <a:spcBef>
                <a:spcPts val="385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AX,</a:t>
            </a:r>
            <a:r>
              <a:rPr sz="1100" b="1" i="1" spc="20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00H AAM</a:t>
            </a:r>
            <a:endParaRPr sz="1100">
              <a:latin typeface="Courier New"/>
              <a:cs typeface="Courier New"/>
            </a:endParaRPr>
          </a:p>
          <a:p>
            <a:pPr marR="191770" algn="ctr">
              <a:lnSpc>
                <a:spcPct val="100000"/>
              </a:lnSpc>
              <a:spcBef>
                <a:spcPts val="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ADD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3030H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R="450215" algn="ctr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5854" y="5345036"/>
            <a:ext cx="1316990" cy="1241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3230" marR="1270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02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 marL="12700" marR="443230">
              <a:lnSpc>
                <a:spcPts val="1920"/>
              </a:lnSpc>
              <a:spcBef>
                <a:spcPts val="1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BL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7246" y="5421312"/>
            <a:ext cx="197485" cy="19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BH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264" y="6807403"/>
            <a:ext cx="5446395" cy="2381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04290" marR="3625215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POP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 POP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 POP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 RET END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erted 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SCII </a:t>
            </a:r>
            <a:r>
              <a:rPr sz="1300" spc="0" dirty="0" smtClean="0">
                <a:latin typeface="Times New Roman"/>
                <a:cs typeface="Times New Roman"/>
              </a:rPr>
              <a:t>us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ler 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432904"/>
            <a:ext cx="225742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RAM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UB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RACT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10" dirty="0" smtClean="0">
                <a:latin typeface="Times New Roman"/>
                <a:cs typeface="Times New Roman"/>
              </a:rPr>
              <a:t>N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5658103"/>
            <a:ext cx="177990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40" dirty="0" smtClean="0">
                <a:latin typeface="Arial"/>
                <a:cs typeface="Arial"/>
              </a:rPr>
              <a:t>UT</a:t>
            </a:r>
            <a:r>
              <a:rPr sz="1100" b="1" u="heavy" spc="10" dirty="0" smtClean="0">
                <a:latin typeface="Arial"/>
                <a:cs typeface="Arial"/>
              </a:rPr>
              <a:t>PUT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100" b="1" u="heavy" spc="45" dirty="0" smtClean="0">
                <a:latin typeface="Arial"/>
                <a:cs typeface="Arial"/>
              </a:rPr>
              <a:t>ADDI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130" dirty="0" smtClean="0">
                <a:latin typeface="Arial"/>
                <a:cs typeface="Arial"/>
              </a:rPr>
              <a:t>I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20" dirty="0" smtClean="0">
                <a:latin typeface="Arial"/>
                <a:cs typeface="Arial"/>
              </a:rPr>
              <a:t>N</a:t>
            </a:r>
            <a:r>
              <a:rPr sz="1100" b="1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264" y="8037499"/>
            <a:ext cx="5360670" cy="801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RE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40" dirty="0" smtClean="0">
                <a:latin typeface="Arial"/>
                <a:cs typeface="Arial"/>
              </a:rPr>
              <a:t>UL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 marR="12700" indent="287020">
              <a:lnSpc>
                <a:spcPct val="145600"/>
              </a:lnSpc>
              <a:spcBef>
                <a:spcPts val="345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9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9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 </a:t>
            </a:r>
            <a:r>
              <a:rPr sz="1300" spc="6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tracti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 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rfo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722655"/>
          <a:ext cx="5797800" cy="4625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805"/>
                <a:gridCol w="743381"/>
                <a:gridCol w="615657"/>
                <a:gridCol w="1442275"/>
                <a:gridCol w="1908682"/>
              </a:tblGrid>
              <a:tr h="453491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05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CX,0000H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CX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4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AX,[1300]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489584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05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BX,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[1302]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3210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4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SUB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AX,BX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08585">
                        <a:lnSpc>
                          <a:spcPts val="114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ubt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 both 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05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Bo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453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195580">
                        <a:lnSpc>
                          <a:spcPts val="114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xists,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CX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88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[1306],CX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45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[1304],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88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5972250"/>
          <a:ext cx="5797802" cy="1756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949"/>
                <a:gridCol w="1940255"/>
                <a:gridCol w="1921598"/>
              </a:tblGrid>
              <a:tr h="487933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INPUT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1300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1301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1302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1303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417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OUTPUT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1304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1305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340124"/>
            <a:ext cx="5623560" cy="2543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77710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3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777240" marR="414655" indent="-198120">
              <a:lnSpc>
                <a:spcPct val="143400"/>
              </a:lnSpc>
              <a:spcBef>
                <a:spcPts val="35"/>
              </a:spcBef>
            </a:pP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H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LO</a:t>
            </a:r>
            <a:r>
              <a:rPr sz="1300" b="1" u="heavy" spc="0" dirty="0" smtClean="0">
                <a:latin typeface="Times New Roman"/>
                <a:cs typeface="Times New Roman"/>
              </a:rPr>
              <a:t>G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CA</a:t>
            </a:r>
            <a:r>
              <a:rPr sz="1300" b="1" u="heavy" spc="5" dirty="0" smtClean="0">
                <a:latin typeface="Times New Roman"/>
                <a:cs typeface="Times New Roman"/>
              </a:rPr>
              <a:t>L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S </a:t>
            </a:r>
            <a:r>
              <a:rPr sz="1300" b="1" u="heavy" spc="-1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808</a:t>
            </a:r>
            <a:r>
              <a:rPr sz="1300" b="1" u="heavy" spc="5" dirty="0" smtClean="0">
                <a:latin typeface="Times New Roman"/>
                <a:cs typeface="Times New Roman"/>
              </a:rPr>
              <a:t>6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PR</a:t>
            </a:r>
            <a:r>
              <a:rPr sz="1300" b="1" u="heavy" spc="10" dirty="0" smtClean="0">
                <a:latin typeface="Times New Roman"/>
                <a:cs typeface="Times New Roman"/>
              </a:rPr>
              <a:t>OC</a:t>
            </a:r>
            <a:r>
              <a:rPr sz="1300" b="1" u="heavy" spc="5" dirty="0" smtClean="0">
                <a:latin typeface="Times New Roman"/>
                <a:cs typeface="Times New Roman"/>
              </a:rPr>
              <a:t>ESSOR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 </a:t>
            </a:r>
            <a:r>
              <a:rPr sz="1300" u="heavy" spc="0" dirty="0" smtClean="0">
                <a:latin typeface="Times New Roman"/>
                <a:cs typeface="Times New Roman"/>
              </a:rPr>
              <a:t>-</a:t>
            </a:r>
            <a:r>
              <a:rPr sz="1300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1</a:t>
            </a:r>
            <a:r>
              <a:rPr sz="1300" b="1" u="heavy" spc="5" dirty="0" smtClean="0">
                <a:latin typeface="Times New Roman"/>
                <a:cs typeface="Times New Roman"/>
              </a:rPr>
              <a:t>6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-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M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LT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84455" marR="12700" indent="358775">
              <a:lnSpc>
                <a:spcPts val="2270"/>
              </a:lnSpc>
              <a:spcBef>
                <a:spcPts val="4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ca</a:t>
            </a:r>
            <a:r>
              <a:rPr sz="1300" spc="-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 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8086.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-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551641"/>
            <a:ext cx="5491480" cy="300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4"/>
              </a:spcBef>
            </a:pPr>
            <a:endParaRPr sz="600"/>
          </a:p>
          <a:p>
            <a:pPr marL="203200" indent="-191135">
              <a:lnSpc>
                <a:spcPct val="100000"/>
              </a:lnSpc>
              <a:buAutoNum type="arabicPlain" startAt="16"/>
              <a:tabLst>
                <a:tab pos="203200" algn="l"/>
              </a:tabLst>
            </a:pPr>
            <a:r>
              <a:rPr sz="1100" b="1" u="heavy" spc="5" dirty="0" smtClean="0">
                <a:latin typeface="Times New Roman"/>
                <a:cs typeface="Times New Roman"/>
              </a:rPr>
              <a:t>bit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PL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CAT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9"/>
              </a:spcBef>
              <a:buAutoNum type="arabicPlain" startAt="16"/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ul</a:t>
            </a:r>
            <a:r>
              <a:rPr sz="1100" b="1" u="heavy" spc="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ipli</a:t>
            </a:r>
            <a:r>
              <a:rPr sz="1100" b="1" u="heavy" spc="10" dirty="0" smtClean="0">
                <a:latin typeface="Times New Roman"/>
                <a:cs typeface="Times New Roman"/>
              </a:rPr>
              <a:t>ca</a:t>
            </a:r>
            <a:r>
              <a:rPr sz="1100" b="1" u="heavy" spc="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on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of</a:t>
            </a:r>
            <a:r>
              <a:rPr sz="1100" b="1" u="heavy" spc="10" dirty="0" smtClean="0">
                <a:latin typeface="Times New Roman"/>
                <a:cs typeface="Times New Roman"/>
              </a:rPr>
              <a:t> 1</a:t>
            </a:r>
            <a:r>
              <a:rPr sz="1100" b="1" u="heavy" spc="15" dirty="0" smtClean="0">
                <a:latin typeface="Times New Roman"/>
                <a:cs typeface="Times New Roman"/>
              </a:rPr>
              <a:t>6</a:t>
            </a:r>
            <a:r>
              <a:rPr sz="1100" b="1" u="heavy" spc="0" dirty="0" smtClean="0">
                <a:latin typeface="Times New Roman"/>
                <a:cs typeface="Times New Roman"/>
              </a:rPr>
              <a:t>-</a:t>
            </a:r>
            <a:r>
              <a:rPr sz="1300" b="1" u="heavy" spc="5" dirty="0" smtClean="0">
                <a:latin typeface="Times New Roman"/>
                <a:cs typeface="Times New Roman"/>
              </a:rPr>
              <a:t>bi</a:t>
            </a:r>
            <a:r>
              <a:rPr sz="1300" b="1" u="heavy" spc="0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nu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5" dirty="0" smtClean="0">
                <a:latin typeface="Times New Roman"/>
                <a:cs typeface="Times New Roman"/>
              </a:rPr>
              <a:t>ber</a:t>
            </a:r>
            <a:r>
              <a:rPr sz="1300" b="1" u="heavy" spc="0" dirty="0" smtClean="0">
                <a:latin typeface="Times New Roman"/>
                <a:cs typeface="Times New Roman"/>
              </a:rPr>
              <a:t>s</a:t>
            </a:r>
            <a:r>
              <a:rPr sz="1300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product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-10" dirty="0" smtClean="0">
                <a:latin typeface="Times New Roman"/>
                <a:cs typeface="Times New Roman"/>
              </a:rPr>
              <a:t>0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oduct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= </a:t>
            </a:r>
            <a:r>
              <a:rPr sz="1300" spc="0" dirty="0" smtClean="0">
                <a:latin typeface="Times New Roman"/>
                <a:cs typeface="Times New Roman"/>
              </a:rPr>
              <a:t>product</a:t>
            </a:r>
            <a:r>
              <a:rPr sz="1300" spc="5" dirty="0" smtClean="0">
                <a:latin typeface="Times New Roman"/>
                <a:cs typeface="Times New Roman"/>
              </a:rPr>
              <a:t> +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-1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 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1.</a:t>
            </a:r>
            <a:endParaRPr sz="1300">
              <a:latin typeface="Times New Roman"/>
              <a:cs typeface="Times New Roman"/>
            </a:endParaRPr>
          </a:p>
          <a:p>
            <a:pPr marL="443230" marR="12700" lvl="1" indent="-215265">
              <a:lnSpc>
                <a:spcPct val="1456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4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not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qual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0,</a:t>
            </a:r>
            <a:r>
              <a:rPr sz="1300" spc="1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10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(d)</a:t>
            </a:r>
            <a:r>
              <a:rPr sz="1300" spc="1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produ</a:t>
            </a:r>
            <a:r>
              <a:rPr sz="1300" spc="5" dirty="0" smtClean="0">
                <a:latin typeface="Times New Roman"/>
                <a:cs typeface="Times New Roman"/>
              </a:rPr>
              <a:t>ct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64666" y="2955670"/>
          <a:ext cx="5766230" cy="130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1992"/>
                <a:gridCol w="2155520"/>
                <a:gridCol w="1443710"/>
                <a:gridCol w="1415008"/>
              </a:tblGrid>
              <a:tr h="317157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157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+ 5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BOARD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5264" y="1060703"/>
            <a:ext cx="195072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9808" y="1060703"/>
            <a:ext cx="207263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0592" y="5571744"/>
            <a:ext cx="3035808" cy="1901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5264" y="8534400"/>
            <a:ext cx="1511808" cy="71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1296" y="1063752"/>
            <a:ext cx="1005839" cy="0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0" y="0"/>
                </a:moveTo>
                <a:lnTo>
                  <a:pt x="1005839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0" y="1667255"/>
            <a:ext cx="1011936" cy="0"/>
          </a:xfrm>
          <a:custGeom>
            <a:avLst/>
            <a:gdLst/>
            <a:ahLst/>
            <a:cxnLst/>
            <a:rect l="l" t="t" r="r" b="b"/>
            <a:pathLst>
              <a:path w="1011936">
                <a:moveTo>
                  <a:pt x="0" y="0"/>
                </a:moveTo>
                <a:lnTo>
                  <a:pt x="1011936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4215" y="1658111"/>
            <a:ext cx="0" cy="536448"/>
          </a:xfrm>
          <a:custGeom>
            <a:avLst/>
            <a:gdLst/>
            <a:ahLst/>
            <a:cxnLst/>
            <a:rect l="l" t="t" r="r" b="b"/>
            <a:pathLst>
              <a:path h="536448">
                <a:moveTo>
                  <a:pt x="0" y="536448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4207" y="2182367"/>
            <a:ext cx="4700016" cy="0"/>
          </a:xfrm>
          <a:custGeom>
            <a:avLst/>
            <a:gdLst/>
            <a:ahLst/>
            <a:cxnLst/>
            <a:rect l="l" t="t" r="r" b="b"/>
            <a:pathLst>
              <a:path w="4700016">
                <a:moveTo>
                  <a:pt x="0" y="0"/>
                </a:moveTo>
                <a:lnTo>
                  <a:pt x="4700016" y="0"/>
                </a:lnTo>
              </a:path>
            </a:pathLst>
          </a:custGeom>
          <a:ln w="2438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3351" y="2170176"/>
            <a:ext cx="0" cy="621792"/>
          </a:xfrm>
          <a:custGeom>
            <a:avLst/>
            <a:gdLst/>
            <a:ahLst/>
            <a:cxnLst/>
            <a:rect l="l" t="t" r="r" b="b"/>
            <a:pathLst>
              <a:path h="621792">
                <a:moveTo>
                  <a:pt x="0" y="621792"/>
                </a:moveTo>
                <a:lnTo>
                  <a:pt x="0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8128" y="2170176"/>
            <a:ext cx="0" cy="621792"/>
          </a:xfrm>
          <a:custGeom>
            <a:avLst/>
            <a:gdLst/>
            <a:ahLst/>
            <a:cxnLst/>
            <a:rect l="l" t="t" r="r" b="b"/>
            <a:pathLst>
              <a:path h="621792">
                <a:moveTo>
                  <a:pt x="0" y="621792"/>
                </a:moveTo>
                <a:lnTo>
                  <a:pt x="0" y="0"/>
                </a:lnTo>
              </a:path>
            </a:pathLst>
          </a:custGeom>
          <a:ln w="1219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4207" y="2785872"/>
            <a:ext cx="4700016" cy="0"/>
          </a:xfrm>
          <a:custGeom>
            <a:avLst/>
            <a:gdLst/>
            <a:ahLst/>
            <a:cxnLst/>
            <a:rect l="l" t="t" r="r" b="b"/>
            <a:pathLst>
              <a:path w="4700016">
                <a:moveTo>
                  <a:pt x="0" y="0"/>
                </a:moveTo>
                <a:lnTo>
                  <a:pt x="4700016" y="0"/>
                </a:lnTo>
              </a:path>
            </a:pathLst>
          </a:custGeom>
          <a:ln w="1219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0311" y="2779776"/>
            <a:ext cx="0" cy="408431"/>
          </a:xfrm>
          <a:custGeom>
            <a:avLst/>
            <a:gdLst/>
            <a:ahLst/>
            <a:cxnLst/>
            <a:rect l="l" t="t" r="r" b="b"/>
            <a:pathLst>
              <a:path h="408431">
                <a:moveTo>
                  <a:pt x="0" y="408431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5647" y="3169920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621791"/>
                </a:moveTo>
                <a:lnTo>
                  <a:pt x="0" y="0"/>
                </a:lnTo>
              </a:path>
            </a:pathLst>
          </a:custGeom>
          <a:ln w="1219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6688" y="3179064"/>
            <a:ext cx="3115056" cy="0"/>
          </a:xfrm>
          <a:custGeom>
            <a:avLst/>
            <a:gdLst/>
            <a:ahLst/>
            <a:cxnLst/>
            <a:rect l="l" t="t" r="r" b="b"/>
            <a:pathLst>
              <a:path w="3115056">
                <a:moveTo>
                  <a:pt x="0" y="0"/>
                </a:moveTo>
                <a:lnTo>
                  <a:pt x="3115056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65832" y="3169920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621791"/>
                </a:moveTo>
                <a:lnTo>
                  <a:pt x="0" y="0"/>
                </a:lnTo>
              </a:path>
            </a:pathLst>
          </a:custGeom>
          <a:ln w="18288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6688" y="3785615"/>
            <a:ext cx="3115056" cy="0"/>
          </a:xfrm>
          <a:custGeom>
            <a:avLst/>
            <a:gdLst/>
            <a:ahLst/>
            <a:cxnLst/>
            <a:rect l="l" t="t" r="r" b="b"/>
            <a:pathLst>
              <a:path w="3115056">
                <a:moveTo>
                  <a:pt x="0" y="0"/>
                </a:moveTo>
                <a:lnTo>
                  <a:pt x="3115056" y="0"/>
                </a:lnTo>
              </a:path>
            </a:pathLst>
          </a:custGeom>
          <a:ln w="1219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4063" y="4023359"/>
            <a:ext cx="2791968" cy="0"/>
          </a:xfrm>
          <a:custGeom>
            <a:avLst/>
            <a:gdLst/>
            <a:ahLst/>
            <a:cxnLst/>
            <a:rect l="l" t="t" r="r" b="b"/>
            <a:pathLst>
              <a:path w="2791968">
                <a:moveTo>
                  <a:pt x="0" y="0"/>
                </a:moveTo>
                <a:lnTo>
                  <a:pt x="2791968" y="0"/>
                </a:lnTo>
              </a:path>
            </a:pathLst>
          </a:custGeom>
          <a:ln w="1219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0160" y="4017264"/>
            <a:ext cx="0" cy="2505456"/>
          </a:xfrm>
          <a:custGeom>
            <a:avLst/>
            <a:gdLst/>
            <a:ahLst/>
            <a:cxnLst/>
            <a:rect l="l" t="t" r="r" b="b"/>
            <a:pathLst>
              <a:path h="2505455">
                <a:moveTo>
                  <a:pt x="0" y="2505456"/>
                </a:moveTo>
                <a:lnTo>
                  <a:pt x="0" y="0"/>
                </a:lnTo>
              </a:path>
            </a:pathLst>
          </a:custGeom>
          <a:ln w="1219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4063" y="6495288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19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9584" y="9253728"/>
            <a:ext cx="957071" cy="0"/>
          </a:xfrm>
          <a:custGeom>
            <a:avLst/>
            <a:gdLst/>
            <a:ahLst/>
            <a:cxnLst/>
            <a:rect l="l" t="t" r="r" b="b"/>
            <a:pathLst>
              <a:path w="957071">
                <a:moveTo>
                  <a:pt x="0" y="0"/>
                </a:moveTo>
                <a:lnTo>
                  <a:pt x="957071" y="0"/>
                </a:lnTo>
              </a:path>
            </a:pathLst>
          </a:custGeom>
          <a:ln w="1219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02867" y="9907016"/>
            <a:ext cx="34099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VVIT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03779" y="9900666"/>
            <a:ext cx="44462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 smtClean="0">
                <a:latin typeface="Times New Roman"/>
                <a:cs typeface="Times New Roman"/>
              </a:rPr>
              <a:t>DEPARTMENT</a:t>
            </a:r>
            <a:r>
              <a:rPr sz="1050" spc="70" dirty="0" smtClean="0">
                <a:latin typeface="Times New Roman"/>
                <a:cs typeface="Times New Roman"/>
              </a:rPr>
              <a:t> </a:t>
            </a:r>
            <a:r>
              <a:rPr sz="1050" spc="5" dirty="0" smtClean="0">
                <a:latin typeface="Times New Roman"/>
                <a:cs typeface="Times New Roman"/>
              </a:rPr>
              <a:t>OF</a:t>
            </a:r>
            <a:r>
              <a:rPr sz="1050" spc="-85" dirty="0" smtClean="0">
                <a:latin typeface="Times New Roman"/>
                <a:cs typeface="Times New Roman"/>
              </a:rPr>
              <a:t> </a:t>
            </a:r>
            <a:r>
              <a:rPr sz="1050" spc="-10" dirty="0" smtClean="0">
                <a:latin typeface="Times New Roman"/>
                <a:cs typeface="Times New Roman"/>
              </a:rPr>
              <a:t>ELEC1RONICS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AND</a:t>
            </a:r>
            <a:r>
              <a:rPr sz="1050" spc="25" dirty="0" smtClean="0">
                <a:latin typeface="Times New Roman"/>
                <a:cs typeface="Times New Roman"/>
              </a:rPr>
              <a:t> </a:t>
            </a:r>
            <a:r>
              <a:rPr sz="1050" spc="-60" dirty="0" smtClean="0">
                <a:latin typeface="Times New Roman"/>
                <a:cs typeface="Times New Roman"/>
              </a:rPr>
              <a:t>CO:MMUNICA</a:t>
            </a:r>
            <a:r>
              <a:rPr sz="1050" spc="-140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TION</a:t>
            </a:r>
            <a:r>
              <a:rPr sz="1050" spc="-55" dirty="0" smtClean="0">
                <a:latin typeface="Times New Roman"/>
                <a:cs typeface="Times New Roman"/>
              </a:rPr>
              <a:t> </a:t>
            </a:r>
            <a:r>
              <a:rPr sz="1050" spc="-20" dirty="0" smtClean="0">
                <a:latin typeface="Times New Roman"/>
                <a:cs typeface="Times New Roman"/>
              </a:rPr>
              <a:t>ENGINEERING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2867" y="129285"/>
            <a:ext cx="41109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 smtClean="0">
                <a:latin typeface="Times New Roman"/>
                <a:cs typeface="Times New Roman"/>
              </a:rPr>
              <a:t>CS6412-</a:t>
            </a:r>
            <a:r>
              <a:rPr sz="950" spc="-15" dirty="0" smtClean="0">
                <a:latin typeface="Times New Roman"/>
                <a:cs typeface="Times New Roman"/>
              </a:rPr>
              <a:t> </a:t>
            </a:r>
            <a:r>
              <a:rPr sz="950" spc="5" dirty="0" smtClean="0">
                <a:latin typeface="Times New Roman"/>
                <a:cs typeface="Times New Roman"/>
              </a:rPr>
              <a:t>:MICROPROCESSOR</a:t>
            </a:r>
            <a:r>
              <a:rPr sz="950" spc="85" dirty="0" smtClean="0">
                <a:latin typeface="Times New Roman"/>
                <a:cs typeface="Times New Roman"/>
              </a:rPr>
              <a:t> </a:t>
            </a:r>
            <a:r>
              <a:rPr sz="950" spc="0" dirty="0" smtClean="0">
                <a:latin typeface="Times New Roman"/>
                <a:cs typeface="Times New Roman"/>
              </a:rPr>
              <a:t>AND</a:t>
            </a:r>
            <a:r>
              <a:rPr sz="950" spc="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:MICROCONTROLLER</a:t>
            </a:r>
            <a:r>
              <a:rPr sz="950" spc="9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LABORATORY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63715" y="129031"/>
            <a:ext cx="16002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 smtClean="0"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2867" y="324103"/>
            <a:ext cx="321818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15" marR="1874520" indent="-6350">
              <a:lnSpc>
                <a:spcPts val="2450"/>
              </a:lnSpc>
            </a:pPr>
            <a:r>
              <a:rPr sz="1150" spc="20" dirty="0" smtClean="0">
                <a:latin typeface="Times New Roman"/>
                <a:cs typeface="Times New Roman"/>
              </a:rPr>
              <a:t>FLOECHART:</a:t>
            </a:r>
            <a:r>
              <a:rPr sz="1150" spc="15" dirty="0" smtClean="0">
                <a:latin typeface="Times New Roman"/>
                <a:cs typeface="Times New Roman"/>
              </a:rPr>
              <a:t> MULTIPLICATION: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4"/>
              </a:spcBef>
            </a:pPr>
            <a:endParaRPr sz="1300"/>
          </a:p>
          <a:p>
            <a:pPr marR="12700" algn="r">
              <a:lnSpc>
                <a:spcPct val="100000"/>
              </a:lnSpc>
            </a:pPr>
            <a:r>
              <a:rPr sz="1350" spc="9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START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34132" y="2370581"/>
            <a:ext cx="2336800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4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GET</a:t>
            </a:r>
            <a:r>
              <a:rPr sz="1350" spc="50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350" spc="1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THE</a:t>
            </a:r>
            <a:r>
              <a:rPr sz="1350" spc="55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350" spc="90" dirty="0" smtClean="0">
                <a:solidFill>
                  <a:srgbClr val="363636"/>
                </a:solidFill>
                <a:latin typeface="Times New Roman"/>
                <a:cs typeface="Times New Roman"/>
              </a:rPr>
              <a:t>MULTIPLICAND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88867" y="3370326"/>
            <a:ext cx="1261110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REGISTE</a:t>
            </a:r>
            <a:r>
              <a:rPr sz="1350" spc="204" dirty="0" smtClean="0">
                <a:solidFill>
                  <a:srgbClr val="363636"/>
                </a:solidFill>
                <a:latin typeface="Times New Roman"/>
                <a:cs typeface="Times New Roman"/>
              </a:rPr>
              <a:t>R</a:t>
            </a:r>
            <a:r>
              <a:rPr sz="1350" spc="95" dirty="0" smtClean="0">
                <a:solidFill>
                  <a:srgbClr val="5E5E5E"/>
                </a:solidFill>
                <a:latin typeface="Times New Roman"/>
                <a:cs typeface="Times New Roman"/>
              </a:rPr>
              <a:t>=</a:t>
            </a:r>
            <a:r>
              <a:rPr sz="1350" spc="-265" dirty="0" smtClean="0">
                <a:solidFill>
                  <a:srgbClr val="212121"/>
                </a:solidFill>
                <a:latin typeface="Times New Roman"/>
                <a:cs typeface="Times New Roman"/>
              </a:rPr>
              <a:t>OO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32452" y="6991350"/>
            <a:ext cx="384810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85" dirty="0" smtClean="0">
                <a:solidFill>
                  <a:srgbClr val="363636"/>
                </a:solidFill>
                <a:latin typeface="Times New Roman"/>
                <a:cs typeface="Times New Roman"/>
              </a:rPr>
              <a:t>YES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4628" y="8832342"/>
            <a:ext cx="511809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STOP</a:t>
            </a:r>
            <a:endParaRPr sz="135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664207" y="4120896"/>
          <a:ext cx="4684773" cy="1484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39"/>
                <a:gridCol w="1563623"/>
                <a:gridCol w="1551432"/>
                <a:gridCol w="792479"/>
              </a:tblGrid>
              <a:tr h="606551">
                <a:tc gridSpan="4">
                  <a:txBody>
                    <a:bodyPr/>
                    <a:lstStyle/>
                    <a:p>
                      <a:pPr marL="572770">
                        <a:lnSpc>
                          <a:spcPct val="100000"/>
                        </a:lnSpc>
                      </a:pPr>
                      <a:r>
                        <a:rPr sz="1350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REGISTER</a:t>
                      </a:r>
                      <a:r>
                        <a:rPr sz="1350" spc="-200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350" spc="55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spc="0" dirty="0" smtClean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50" spc="80" dirty="0" smtClean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3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JSTER</a:t>
                      </a:r>
                      <a:r>
                        <a:rPr sz="1350" spc="95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0" dirty="0" smtClean="0">
                          <a:solidFill>
                            <a:srgbClr val="363636"/>
                          </a:solidFill>
                          <a:latin typeface="Arial"/>
                          <a:cs typeface="Arial"/>
                        </a:rPr>
                        <a:t>MU</a:t>
                      </a:r>
                      <a:r>
                        <a:rPr sz="1250" spc="-75" dirty="0" smtClean="0">
                          <a:solidFill>
                            <a:srgbClr val="36363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0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TIPLICANT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2F2F2F"/>
                      </a:solidFill>
                      <a:prstDash val="solid"/>
                    </a:lnL>
                    <a:lnR w="12192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12192">
                      <a:solidFill>
                        <a:srgbClr val="5B5B5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3192">
                <a:tc gridSpan="2"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383838"/>
                      </a:solidFill>
                      <a:prstDash val="solid"/>
                    </a:lnR>
                    <a:lnT w="12192">
                      <a:solidFill>
                        <a:srgbClr val="5B5B5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383838"/>
                      </a:solidFill>
                      <a:prstDash val="solid"/>
                    </a:lnL>
                    <a:lnT w="12192">
                      <a:solidFill>
                        <a:srgbClr val="5B5B5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631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4384">
                      <a:solidFill>
                        <a:srgbClr val="4B4B4B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22960">
                        <a:lnSpc>
                          <a:spcPct val="100000"/>
                        </a:lnSpc>
                      </a:pPr>
                      <a:r>
                        <a:rPr sz="1350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MULTIPLIER </a:t>
                      </a:r>
                      <a:r>
                        <a:rPr sz="1350" spc="-75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50" spc="-5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4384">
                      <a:solidFill>
                        <a:srgbClr val="4B4B4B"/>
                      </a:solidFill>
                      <a:prstDash val="solid"/>
                    </a:lnL>
                    <a:lnR w="12192">
                      <a:solidFill>
                        <a:srgbClr val="383838"/>
                      </a:solidFill>
                      <a:prstDash val="solid"/>
                    </a:lnR>
                    <a:lnT w="18288">
                      <a:solidFill>
                        <a:srgbClr val="3F3F3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383838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652016" y="7424928"/>
          <a:ext cx="4684775" cy="121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672"/>
                <a:gridCol w="1539240"/>
                <a:gridCol w="2340863"/>
              </a:tblGrid>
              <a:tr h="603503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4384">
                      <a:solidFill>
                        <a:srgbClr val="4F4F4F"/>
                      </a:solidFill>
                      <a:prstDash val="solid"/>
                    </a:lnL>
                    <a:lnT w="12192">
                      <a:solidFill>
                        <a:srgbClr val="232323"/>
                      </a:solidFill>
                      <a:prstDash val="solid"/>
                    </a:lnT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5315">
                        <a:lnSpc>
                          <a:spcPct val="100000"/>
                        </a:lnSpc>
                      </a:pPr>
                      <a:r>
                        <a:rPr sz="1300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sz="1300" spc="60" dirty="0" smtClean="0">
                          <a:solidFill>
                            <a:srgbClr val="36363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300" spc="125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RESULT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575757"/>
                      </a:solidFill>
                      <a:prstDash val="solid"/>
                    </a:lnR>
                    <a:lnB w="12192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5696">
                <a:tc gridSpan="2"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096">
                      <a:solidFill>
                        <a:srgbClr val="2F2F2F"/>
                      </a:solidFill>
                      <a:prstDash val="solid"/>
                    </a:lnR>
                    <a:lnT w="12192">
                      <a:solidFill>
                        <a:srgbClr val="80808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2F2F2F"/>
                      </a:solidFill>
                      <a:prstDash val="solid"/>
                    </a:lnL>
                    <a:lnT w="12192">
                      <a:solidFill>
                        <a:srgbClr val="80808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432904"/>
            <a:ext cx="250571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RAM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U</a:t>
            </a:r>
            <a:r>
              <a:rPr sz="1100" b="1" u="heavy" spc="0" dirty="0" smtClean="0">
                <a:latin typeface="Times New Roman"/>
                <a:cs typeface="Times New Roman"/>
              </a:rPr>
              <a:t>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PL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CAT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10" dirty="0" smtClean="0">
                <a:latin typeface="Times New Roman"/>
                <a:cs typeface="Times New Roman"/>
              </a:rPr>
              <a:t>N: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3611651"/>
            <a:ext cx="200787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PL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CAT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ON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O</a:t>
            </a:r>
            <a:r>
              <a:rPr sz="1100" b="1" u="heavy" spc="15" dirty="0" smtClean="0">
                <a:latin typeface="Times New Roman"/>
                <a:cs typeface="Times New Roman"/>
              </a:rPr>
              <a:t>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264" y="7209878"/>
            <a:ext cx="5361940" cy="784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2700" indent="430530">
              <a:lnSpc>
                <a:spcPts val="227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15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lic</a:t>
            </a:r>
            <a:r>
              <a:rPr sz="1300" spc="-5" dirty="0" smtClean="0">
                <a:latin typeface="Times New Roman"/>
                <a:cs typeface="Times New Roman"/>
              </a:rPr>
              <a:t>at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14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 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rfo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06805"/>
          <a:ext cx="5806166" cy="2362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805"/>
                <a:gridCol w="741946"/>
                <a:gridCol w="617092"/>
                <a:gridCol w="1440840"/>
                <a:gridCol w="1910118"/>
              </a:tblGrid>
              <a:tr h="472147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7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AX,1234H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49085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7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BX,[1300]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3337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14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MUL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Multiply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BX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7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poi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3864089"/>
          <a:ext cx="5806166" cy="1245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079"/>
                <a:gridCol w="1933079"/>
                <a:gridCol w="1931644"/>
              </a:tblGrid>
              <a:tr h="602741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184"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340124"/>
            <a:ext cx="5221605" cy="2611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37515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4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137285" marR="12700" indent="-558800">
              <a:lnSpc>
                <a:spcPct val="1456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H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LO</a:t>
            </a:r>
            <a:r>
              <a:rPr sz="1300" b="1" u="heavy" spc="0" dirty="0" smtClean="0">
                <a:latin typeface="Times New Roman"/>
                <a:cs typeface="Times New Roman"/>
              </a:rPr>
              <a:t>G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CA</a:t>
            </a:r>
            <a:r>
              <a:rPr sz="1300" b="1" u="heavy" spc="5" dirty="0" smtClean="0">
                <a:latin typeface="Times New Roman"/>
                <a:cs typeface="Times New Roman"/>
              </a:rPr>
              <a:t>L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S </a:t>
            </a:r>
            <a:r>
              <a:rPr sz="1300" b="1" u="heavy" spc="-1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808</a:t>
            </a:r>
            <a:r>
              <a:rPr sz="1300" b="1" u="heavy" spc="5" dirty="0" smtClean="0">
                <a:latin typeface="Times New Roman"/>
                <a:cs typeface="Times New Roman"/>
              </a:rPr>
              <a:t>6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PR</a:t>
            </a:r>
            <a:r>
              <a:rPr sz="1300" b="1" u="heavy" spc="10" dirty="0" smtClean="0">
                <a:latin typeface="Times New Roman"/>
                <a:cs typeface="Times New Roman"/>
              </a:rPr>
              <a:t>OC</a:t>
            </a:r>
            <a:r>
              <a:rPr sz="1300" b="1" u="heavy" spc="5" dirty="0" smtClean="0">
                <a:latin typeface="Times New Roman"/>
                <a:cs typeface="Times New Roman"/>
              </a:rPr>
              <a:t>ESSOR </a:t>
            </a:r>
            <a:r>
              <a:rPr sz="1300" b="1" u="heavy" spc="0" dirty="0" smtClean="0">
                <a:latin typeface="Times New Roman"/>
                <a:cs typeface="Times New Roman"/>
              </a:rPr>
              <a:t>-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1</a:t>
            </a:r>
            <a:r>
              <a:rPr sz="1300" b="1" u="heavy" spc="5" dirty="0" smtClean="0">
                <a:latin typeface="Times New Roman"/>
                <a:cs typeface="Times New Roman"/>
              </a:rPr>
              <a:t>6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DIV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0" dirty="0" smtClean="0">
                <a:latin typeface="Times New Roman"/>
                <a:cs typeface="Times New Roman"/>
              </a:rPr>
              <a:t>N: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84455" marR="29209" indent="358775">
              <a:lnSpc>
                <a:spcPts val="2270"/>
              </a:lnSpc>
              <a:spcBef>
                <a:spcPts val="16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 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8086.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5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750117"/>
            <a:ext cx="4605655" cy="2636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234950" indent="-222885">
              <a:lnSpc>
                <a:spcPct val="100000"/>
              </a:lnSpc>
              <a:buAutoNum type="arabicPlain" startAt="16"/>
              <a:tabLst>
                <a:tab pos="234950" algn="l"/>
              </a:tabLst>
            </a:pPr>
            <a:r>
              <a:rPr sz="1300" b="1" u="heavy" spc="5" dirty="0" smtClean="0">
                <a:latin typeface="Times New Roman"/>
                <a:cs typeface="Times New Roman"/>
              </a:rPr>
              <a:t>bi</a:t>
            </a:r>
            <a:r>
              <a:rPr sz="1300" b="1" u="heavy" spc="0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 </a:t>
            </a:r>
            <a:r>
              <a:rPr sz="1300" b="1" u="heavy" spc="-5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v</a:t>
            </a:r>
            <a:r>
              <a:rPr sz="1300" b="1" u="heavy" spc="-5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  <a:buAutoNum type="arabicPlain" startAt="16"/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v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s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n </a:t>
            </a:r>
            <a:r>
              <a:rPr sz="1300" b="1" u="heavy" spc="0" dirty="0" smtClean="0">
                <a:latin typeface="Times New Roman"/>
                <a:cs typeface="Times New Roman"/>
              </a:rPr>
              <a:t>of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16-</a:t>
            </a:r>
            <a:r>
              <a:rPr sz="1300" b="1" u="heavy" spc="5" dirty="0" smtClean="0">
                <a:latin typeface="Times New Roman"/>
                <a:cs typeface="Times New Roman"/>
              </a:rPr>
              <a:t>bi</a:t>
            </a:r>
            <a:r>
              <a:rPr sz="1300" b="1" u="heavy" spc="0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r>
              <a:rPr sz="1300" b="1" u="heavy" spc="-5" dirty="0" smtClean="0">
                <a:latin typeface="Times New Roman"/>
                <a:cs typeface="Times New Roman"/>
              </a:rPr>
              <a:t>um</a:t>
            </a:r>
            <a:r>
              <a:rPr sz="1300" b="1" u="heavy" spc="5" dirty="0" smtClean="0">
                <a:latin typeface="Times New Roman"/>
                <a:cs typeface="Times New Roman"/>
              </a:rPr>
              <a:t>ber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quo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=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nd–d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5" dirty="0" smtClean="0">
                <a:latin typeface="Times New Roman"/>
                <a:cs typeface="Times New Roman"/>
              </a:rPr>
              <a:t>at</a:t>
            </a:r>
            <a:r>
              <a:rPr sz="1300" spc="0" dirty="0" smtClean="0">
                <a:latin typeface="Times New Roman"/>
                <a:cs typeface="Times New Roman"/>
              </a:rPr>
              <a:t>er,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quo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o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ep 3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rea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quo</a:t>
            </a:r>
            <a:r>
              <a:rPr sz="1300" spc="5" dirty="0" smtClean="0">
                <a:latin typeface="Times New Roman"/>
                <a:cs typeface="Times New Roman"/>
              </a:rPr>
              <a:t>tie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= </a:t>
            </a:r>
            <a:r>
              <a:rPr sz="1300" spc="0" dirty="0" smtClean="0">
                <a:latin typeface="Times New Roman"/>
                <a:cs typeface="Times New Roman"/>
              </a:rPr>
              <a:t>quo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t+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4.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3038906"/>
          <a:ext cx="5806166" cy="1312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97"/>
                <a:gridCol w="2167000"/>
                <a:gridCol w="1452321"/>
                <a:gridCol w="1422184"/>
              </a:tblGrid>
              <a:tr h="317157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7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+ 5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BOARD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191" y="1109472"/>
            <a:ext cx="158496" cy="524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1167" y="2584704"/>
            <a:ext cx="97536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1167" y="4279391"/>
            <a:ext cx="85344" cy="414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3472" y="5047488"/>
            <a:ext cx="2767583" cy="173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2800" y="7644383"/>
            <a:ext cx="1389888" cy="633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0544" y="1109472"/>
            <a:ext cx="920495" cy="0"/>
          </a:xfrm>
          <a:custGeom>
            <a:avLst/>
            <a:gdLst/>
            <a:ahLst/>
            <a:cxnLst/>
            <a:rect l="l" t="t" r="r" b="b"/>
            <a:pathLst>
              <a:path w="920495">
                <a:moveTo>
                  <a:pt x="0" y="0"/>
                </a:moveTo>
                <a:lnTo>
                  <a:pt x="920495" y="0"/>
                </a:lnTo>
              </a:path>
            </a:pathLst>
          </a:custGeom>
          <a:ln w="1219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8832" y="1639823"/>
            <a:ext cx="890015" cy="0"/>
          </a:xfrm>
          <a:custGeom>
            <a:avLst/>
            <a:gdLst/>
            <a:ahLst/>
            <a:cxnLst/>
            <a:rect l="l" t="t" r="r" b="b"/>
            <a:pathLst>
              <a:path w="890015">
                <a:moveTo>
                  <a:pt x="0" y="0"/>
                </a:moveTo>
                <a:lnTo>
                  <a:pt x="890015" y="0"/>
                </a:lnTo>
              </a:path>
            </a:pathLst>
          </a:custGeom>
          <a:ln w="1219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1095" y="2084832"/>
            <a:ext cx="0" cy="536448"/>
          </a:xfrm>
          <a:custGeom>
            <a:avLst/>
            <a:gdLst/>
            <a:ahLst/>
            <a:cxnLst/>
            <a:rect l="l" t="t" r="r" b="b"/>
            <a:pathLst>
              <a:path h="536448">
                <a:moveTo>
                  <a:pt x="0" y="536448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6888" y="1633727"/>
            <a:ext cx="0" cy="463296"/>
          </a:xfrm>
          <a:custGeom>
            <a:avLst/>
            <a:gdLst/>
            <a:ahLst/>
            <a:cxnLst/>
            <a:rect l="l" t="t" r="r" b="b"/>
            <a:pathLst>
              <a:path h="463296">
                <a:moveTo>
                  <a:pt x="0" y="463296"/>
                </a:moveTo>
                <a:lnTo>
                  <a:pt x="0" y="0"/>
                </a:lnTo>
              </a:path>
            </a:pathLst>
          </a:custGeom>
          <a:ln w="1219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1951" y="2090927"/>
            <a:ext cx="4315968" cy="0"/>
          </a:xfrm>
          <a:custGeom>
            <a:avLst/>
            <a:gdLst/>
            <a:ahLst/>
            <a:cxnLst/>
            <a:rect l="l" t="t" r="r" b="b"/>
            <a:pathLst>
              <a:path w="4315968">
                <a:moveTo>
                  <a:pt x="0" y="0"/>
                </a:moveTo>
                <a:lnTo>
                  <a:pt x="4315968" y="0"/>
                </a:lnTo>
              </a:path>
            </a:pathLst>
          </a:custGeom>
          <a:ln w="1219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1951" y="2618232"/>
            <a:ext cx="4315968" cy="0"/>
          </a:xfrm>
          <a:custGeom>
            <a:avLst/>
            <a:gdLst/>
            <a:ahLst/>
            <a:cxnLst/>
            <a:rect l="l" t="t" r="r" b="b"/>
            <a:pathLst>
              <a:path w="4315968">
                <a:moveTo>
                  <a:pt x="0" y="0"/>
                </a:moveTo>
                <a:lnTo>
                  <a:pt x="4315968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3472" y="2965704"/>
            <a:ext cx="2859024" cy="0"/>
          </a:xfrm>
          <a:custGeom>
            <a:avLst/>
            <a:gdLst/>
            <a:ahLst/>
            <a:cxnLst/>
            <a:rect l="l" t="t" r="r" b="b"/>
            <a:pathLst>
              <a:path w="285902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1219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2616" y="2956560"/>
            <a:ext cx="0" cy="542544"/>
          </a:xfrm>
          <a:custGeom>
            <a:avLst/>
            <a:gdLst/>
            <a:ahLst/>
            <a:cxnLst/>
            <a:rect l="l" t="t" r="r" b="b"/>
            <a:pathLst>
              <a:path h="542544">
                <a:moveTo>
                  <a:pt x="0" y="542544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3352" y="2956560"/>
            <a:ext cx="0" cy="542544"/>
          </a:xfrm>
          <a:custGeom>
            <a:avLst/>
            <a:gdLst/>
            <a:ahLst/>
            <a:cxnLst/>
            <a:rect l="l" t="t" r="r" b="b"/>
            <a:pathLst>
              <a:path h="542544">
                <a:moveTo>
                  <a:pt x="0" y="542544"/>
                </a:moveTo>
                <a:lnTo>
                  <a:pt x="0" y="0"/>
                </a:lnTo>
              </a:path>
            </a:pathLst>
          </a:custGeom>
          <a:ln w="18288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3472" y="3493008"/>
            <a:ext cx="2859024" cy="0"/>
          </a:xfrm>
          <a:custGeom>
            <a:avLst/>
            <a:gdLst/>
            <a:ahLst/>
            <a:cxnLst/>
            <a:rect l="l" t="t" r="r" b="b"/>
            <a:pathLst>
              <a:path w="285902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12192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2288" y="3700271"/>
            <a:ext cx="2566416" cy="0"/>
          </a:xfrm>
          <a:custGeom>
            <a:avLst/>
            <a:gdLst/>
            <a:ahLst/>
            <a:cxnLst/>
            <a:rect l="l" t="t" r="r" b="b"/>
            <a:pathLst>
              <a:path w="2566416">
                <a:moveTo>
                  <a:pt x="0" y="0"/>
                </a:moveTo>
                <a:lnTo>
                  <a:pt x="2566416" y="0"/>
                </a:lnTo>
              </a:path>
            </a:pathLst>
          </a:custGeom>
          <a:ln w="1219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5336" y="3694176"/>
            <a:ext cx="0" cy="2188464"/>
          </a:xfrm>
          <a:custGeom>
            <a:avLst/>
            <a:gdLst/>
            <a:ahLst/>
            <a:cxnLst/>
            <a:rect l="l" t="t" r="r" b="b"/>
            <a:pathLst>
              <a:path h="2188464">
                <a:moveTo>
                  <a:pt x="0" y="2188464"/>
                </a:moveTo>
                <a:lnTo>
                  <a:pt x="0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1951" y="3791711"/>
            <a:ext cx="4315968" cy="0"/>
          </a:xfrm>
          <a:custGeom>
            <a:avLst/>
            <a:gdLst/>
            <a:ahLst/>
            <a:cxnLst/>
            <a:rect l="l" t="t" r="r" b="b"/>
            <a:pathLst>
              <a:path w="4315968">
                <a:moveTo>
                  <a:pt x="0" y="0"/>
                </a:moveTo>
                <a:lnTo>
                  <a:pt x="4315968" y="0"/>
                </a:lnTo>
              </a:path>
            </a:pathLst>
          </a:custGeom>
          <a:ln w="1219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1095" y="3785615"/>
            <a:ext cx="0" cy="536448"/>
          </a:xfrm>
          <a:custGeom>
            <a:avLst/>
            <a:gdLst/>
            <a:ahLst/>
            <a:cxnLst/>
            <a:rect l="l" t="t" r="r" b="b"/>
            <a:pathLst>
              <a:path h="536448">
                <a:moveTo>
                  <a:pt x="0" y="536448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1951" y="4322064"/>
            <a:ext cx="4315968" cy="0"/>
          </a:xfrm>
          <a:custGeom>
            <a:avLst/>
            <a:gdLst/>
            <a:ahLst/>
            <a:cxnLst/>
            <a:rect l="l" t="t" r="r" b="b"/>
            <a:pathLst>
              <a:path w="4315968">
                <a:moveTo>
                  <a:pt x="0" y="0"/>
                </a:moveTo>
                <a:lnTo>
                  <a:pt x="4315968" y="0"/>
                </a:lnTo>
              </a:path>
            </a:pathLst>
          </a:custGeom>
          <a:ln w="12192">
            <a:solidFill>
              <a:srgbClr val="A3A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3352" y="4657344"/>
            <a:ext cx="0" cy="432815"/>
          </a:xfrm>
          <a:custGeom>
            <a:avLst/>
            <a:gdLst/>
            <a:ahLst/>
            <a:cxnLst/>
            <a:rect l="l" t="t" r="r" b="b"/>
            <a:pathLst>
              <a:path h="432815">
                <a:moveTo>
                  <a:pt x="0" y="432815"/>
                </a:moveTo>
                <a:lnTo>
                  <a:pt x="0" y="0"/>
                </a:lnTo>
              </a:path>
            </a:pathLst>
          </a:custGeom>
          <a:ln w="12192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15183" y="4663440"/>
            <a:ext cx="2871216" cy="0"/>
          </a:xfrm>
          <a:custGeom>
            <a:avLst/>
            <a:gdLst/>
            <a:ahLst/>
            <a:cxnLst/>
            <a:rect l="l" t="t" r="r" b="b"/>
            <a:pathLst>
              <a:path w="2871216">
                <a:moveTo>
                  <a:pt x="0" y="0"/>
                </a:moveTo>
                <a:lnTo>
                  <a:pt x="2871216" y="0"/>
                </a:lnTo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4327" y="4657344"/>
            <a:ext cx="0" cy="432815"/>
          </a:xfrm>
          <a:custGeom>
            <a:avLst/>
            <a:gdLst/>
            <a:ahLst/>
            <a:cxnLst/>
            <a:rect l="l" t="t" r="r" b="b"/>
            <a:pathLst>
              <a:path h="432815">
                <a:moveTo>
                  <a:pt x="0" y="432815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2288" y="5891784"/>
            <a:ext cx="1267968" cy="0"/>
          </a:xfrm>
          <a:custGeom>
            <a:avLst/>
            <a:gdLst/>
            <a:ahLst/>
            <a:cxnLst/>
            <a:rect l="l" t="t" r="r" b="b"/>
            <a:pathLst>
              <a:path w="1267968">
                <a:moveTo>
                  <a:pt x="0" y="0"/>
                </a:moveTo>
                <a:lnTo>
                  <a:pt x="1267968" y="0"/>
                </a:lnTo>
              </a:path>
            </a:pathLst>
          </a:custGeom>
          <a:ln w="1219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5855" y="6754368"/>
            <a:ext cx="755904" cy="0"/>
          </a:xfrm>
          <a:custGeom>
            <a:avLst/>
            <a:gdLst/>
            <a:ahLst/>
            <a:cxnLst/>
            <a:rect l="l" t="t" r="r" b="b"/>
            <a:pathLst>
              <a:path w="755904">
                <a:moveTo>
                  <a:pt x="0" y="0"/>
                </a:moveTo>
                <a:lnTo>
                  <a:pt x="755904" y="0"/>
                </a:lnTo>
              </a:path>
            </a:pathLst>
          </a:custGeom>
          <a:ln w="1219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5000" y="6748271"/>
            <a:ext cx="0" cy="542544"/>
          </a:xfrm>
          <a:custGeom>
            <a:avLst/>
            <a:gdLst/>
            <a:ahLst/>
            <a:cxnLst/>
            <a:rect l="l" t="t" r="r" b="b"/>
            <a:pathLst>
              <a:path h="542544">
                <a:moveTo>
                  <a:pt x="0" y="542544"/>
                </a:moveTo>
                <a:lnTo>
                  <a:pt x="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5855" y="7284719"/>
            <a:ext cx="4315968" cy="0"/>
          </a:xfrm>
          <a:custGeom>
            <a:avLst/>
            <a:gdLst/>
            <a:ahLst/>
            <a:cxnLst/>
            <a:rect l="l" t="t" r="r" b="b"/>
            <a:pathLst>
              <a:path w="4315968">
                <a:moveTo>
                  <a:pt x="0" y="0"/>
                </a:moveTo>
                <a:lnTo>
                  <a:pt x="4315968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0544" y="8272271"/>
            <a:ext cx="920495" cy="0"/>
          </a:xfrm>
          <a:custGeom>
            <a:avLst/>
            <a:gdLst/>
            <a:ahLst/>
            <a:cxnLst/>
            <a:rect l="l" t="t" r="r" b="b"/>
            <a:pathLst>
              <a:path w="920495">
                <a:moveTo>
                  <a:pt x="0" y="0"/>
                </a:moveTo>
                <a:lnTo>
                  <a:pt x="920495" y="0"/>
                </a:lnTo>
              </a:path>
            </a:pathLst>
          </a:custGeom>
          <a:ln w="12192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4871" y="2084832"/>
            <a:ext cx="0" cy="536448"/>
          </a:xfrm>
          <a:custGeom>
            <a:avLst/>
            <a:gdLst/>
            <a:ahLst/>
            <a:cxnLst/>
            <a:rect l="l" t="t" r="r" b="b"/>
            <a:pathLst>
              <a:path h="536448">
                <a:moveTo>
                  <a:pt x="0" y="536448"/>
                </a:moveTo>
                <a:lnTo>
                  <a:pt x="0" y="0"/>
                </a:lnTo>
              </a:path>
            </a:pathLst>
          </a:custGeom>
          <a:ln w="12192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14871" y="3785615"/>
            <a:ext cx="0" cy="536448"/>
          </a:xfrm>
          <a:custGeom>
            <a:avLst/>
            <a:gdLst/>
            <a:ahLst/>
            <a:cxnLst/>
            <a:rect l="l" t="t" r="r" b="b"/>
            <a:pathLst>
              <a:path h="536448">
                <a:moveTo>
                  <a:pt x="0" y="536448"/>
                </a:moveTo>
                <a:lnTo>
                  <a:pt x="0" y="0"/>
                </a:lnTo>
              </a:path>
            </a:pathLst>
          </a:custGeom>
          <a:ln w="12192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02679" y="6748271"/>
            <a:ext cx="0" cy="542544"/>
          </a:xfrm>
          <a:custGeom>
            <a:avLst/>
            <a:gdLst/>
            <a:ahLst/>
            <a:cxnLst/>
            <a:rect l="l" t="t" r="r" b="b"/>
            <a:pathLst>
              <a:path h="542544">
                <a:moveTo>
                  <a:pt x="0" y="542544"/>
                </a:moveTo>
                <a:lnTo>
                  <a:pt x="0" y="0"/>
                </a:lnTo>
              </a:path>
            </a:pathLst>
          </a:custGeom>
          <a:ln w="6096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02867" y="129285"/>
            <a:ext cx="41109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 smtClean="0">
                <a:latin typeface="Times New Roman"/>
                <a:cs typeface="Times New Roman"/>
              </a:rPr>
              <a:t>CS6412-</a:t>
            </a:r>
            <a:r>
              <a:rPr sz="950" spc="-15" dirty="0" smtClean="0">
                <a:latin typeface="Times New Roman"/>
                <a:cs typeface="Times New Roman"/>
              </a:rPr>
              <a:t> </a:t>
            </a:r>
            <a:r>
              <a:rPr sz="950" spc="5" dirty="0" smtClean="0">
                <a:latin typeface="Times New Roman"/>
                <a:cs typeface="Times New Roman"/>
              </a:rPr>
              <a:t>:MICROPROCESSOR</a:t>
            </a:r>
            <a:r>
              <a:rPr sz="950" spc="85" dirty="0" smtClean="0">
                <a:latin typeface="Times New Roman"/>
                <a:cs typeface="Times New Roman"/>
              </a:rPr>
              <a:t> </a:t>
            </a:r>
            <a:r>
              <a:rPr sz="950" spc="0" dirty="0" smtClean="0">
                <a:latin typeface="Times New Roman"/>
                <a:cs typeface="Times New Roman"/>
              </a:rPr>
              <a:t>AND</a:t>
            </a:r>
            <a:r>
              <a:rPr sz="950" spc="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:MICROCONTROLLER</a:t>
            </a:r>
            <a:r>
              <a:rPr sz="950" spc="9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LABORATORY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2867" y="9907016"/>
            <a:ext cx="34099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VVIT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03779" y="9900666"/>
            <a:ext cx="44462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 smtClean="0">
                <a:latin typeface="Times New Roman"/>
                <a:cs typeface="Times New Roman"/>
              </a:rPr>
              <a:t>DEPARTMENT</a:t>
            </a:r>
            <a:r>
              <a:rPr sz="1050" spc="70" dirty="0" smtClean="0">
                <a:latin typeface="Times New Roman"/>
                <a:cs typeface="Times New Roman"/>
              </a:rPr>
              <a:t> </a:t>
            </a:r>
            <a:r>
              <a:rPr sz="1050" spc="5" dirty="0" smtClean="0">
                <a:latin typeface="Times New Roman"/>
                <a:cs typeface="Times New Roman"/>
              </a:rPr>
              <a:t>OF</a:t>
            </a:r>
            <a:r>
              <a:rPr sz="1050" spc="-85" dirty="0" smtClean="0">
                <a:latin typeface="Times New Roman"/>
                <a:cs typeface="Times New Roman"/>
              </a:rPr>
              <a:t> </a:t>
            </a:r>
            <a:r>
              <a:rPr sz="1050" spc="-10" dirty="0" smtClean="0">
                <a:latin typeface="Times New Roman"/>
                <a:cs typeface="Times New Roman"/>
              </a:rPr>
              <a:t>ELEC1RONICS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AND</a:t>
            </a:r>
            <a:r>
              <a:rPr sz="1050" spc="25" dirty="0" smtClean="0">
                <a:latin typeface="Times New Roman"/>
                <a:cs typeface="Times New Roman"/>
              </a:rPr>
              <a:t> </a:t>
            </a:r>
            <a:r>
              <a:rPr sz="1050" spc="-60" dirty="0" smtClean="0">
                <a:latin typeface="Times New Roman"/>
                <a:cs typeface="Times New Roman"/>
              </a:rPr>
              <a:t>CO:MMUNICA</a:t>
            </a:r>
            <a:r>
              <a:rPr sz="1050" spc="-140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TION</a:t>
            </a:r>
            <a:r>
              <a:rPr sz="1050" spc="-55" dirty="0" smtClean="0">
                <a:latin typeface="Times New Roman"/>
                <a:cs typeface="Times New Roman"/>
              </a:rPr>
              <a:t> </a:t>
            </a:r>
            <a:r>
              <a:rPr sz="1050" spc="-20" dirty="0" smtClean="0">
                <a:latin typeface="Times New Roman"/>
                <a:cs typeface="Times New Roman"/>
              </a:rPr>
              <a:t>ENGINEERING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2867" y="324103"/>
            <a:ext cx="3239135" cy="1146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289810">
              <a:lnSpc>
                <a:spcPts val="2450"/>
              </a:lnSpc>
            </a:pPr>
            <a:r>
              <a:rPr sz="1150" spc="20" dirty="0" smtClean="0">
                <a:latin typeface="Times New Roman"/>
                <a:cs typeface="Times New Roman"/>
              </a:rPr>
              <a:t>FLOECHART:</a:t>
            </a:r>
            <a:r>
              <a:rPr sz="1150" spc="5" dirty="0" smtClean="0">
                <a:latin typeface="Times New Roman"/>
                <a:cs typeface="Times New Roman"/>
              </a:rPr>
              <a:t> DIVISION: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1250" spc="95" dirty="0" smtClean="0">
                <a:solidFill>
                  <a:srgbClr val="3F3F3F"/>
                </a:solidFill>
                <a:latin typeface="Times New Roman"/>
                <a:cs typeface="Times New Roman"/>
              </a:rPr>
              <a:t>START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07283" y="2243073"/>
            <a:ext cx="2252345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75" dirty="0" smtClean="0">
                <a:solidFill>
                  <a:srgbClr val="3F3F3F"/>
                </a:solidFill>
                <a:latin typeface="Times New Roman"/>
                <a:cs typeface="Times New Roman"/>
              </a:rPr>
              <a:t>LOAD</a:t>
            </a:r>
            <a:r>
              <a:rPr sz="1250" spc="9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85" dirty="0" smtClean="0">
                <a:solidFill>
                  <a:srgbClr val="2A2A2A"/>
                </a:solidFill>
                <a:latin typeface="Times New Roman"/>
                <a:cs typeface="Times New Roman"/>
              </a:rPr>
              <a:t>DIVlSI</a:t>
            </a:r>
            <a:r>
              <a:rPr sz="1250" spc="135" dirty="0" smtClean="0">
                <a:solidFill>
                  <a:srgbClr val="2A2A2A"/>
                </a:solidFill>
                <a:latin typeface="Times New Roman"/>
                <a:cs typeface="Times New Roman"/>
              </a:rPr>
              <a:t>O</a:t>
            </a:r>
            <a:r>
              <a:rPr sz="1250" spc="-10" dirty="0" smtClean="0">
                <a:solidFill>
                  <a:srgbClr val="9A9A9A"/>
                </a:solidFill>
                <a:latin typeface="Times New Roman"/>
                <a:cs typeface="Times New Roman"/>
              </a:rPr>
              <a:t>l  </a:t>
            </a:r>
            <a:r>
              <a:rPr sz="1250" spc="15" dirty="0" smtClean="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sz="1250" spc="15" dirty="0" smtClean="0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r>
              <a:rPr sz="1250" spc="5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65" dirty="0" smtClean="0">
                <a:solidFill>
                  <a:srgbClr val="2A2A2A"/>
                </a:solidFill>
                <a:latin typeface="Times New Roman"/>
                <a:cs typeface="Times New Roman"/>
              </a:rPr>
              <a:t>DIVIDED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62020" y="3114802"/>
            <a:ext cx="1195705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95" dirty="0" smtClean="0">
                <a:solidFill>
                  <a:srgbClr val="3F3F3F"/>
                </a:solidFill>
                <a:latin typeface="Times New Roman"/>
                <a:cs typeface="Times New Roman"/>
              </a:rPr>
              <a:t>QU  </a:t>
            </a:r>
            <a:r>
              <a:rPr sz="1250" spc="-1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1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TlENT</a:t>
            </a:r>
            <a:r>
              <a:rPr sz="1250" spc="6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95" dirty="0" smtClean="0">
                <a:solidFill>
                  <a:srgbClr val="666666"/>
                </a:solidFill>
                <a:latin typeface="Times New Roman"/>
                <a:cs typeface="Times New Roman"/>
              </a:rPr>
              <a:t>=</a:t>
            </a:r>
            <a:r>
              <a:rPr sz="1250" spc="30" dirty="0" smtClean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250" spc="-280" dirty="0" smtClean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69539" y="3924808"/>
            <a:ext cx="277622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70" dirty="0" smtClean="0">
                <a:solidFill>
                  <a:srgbClr val="2A2A2A"/>
                </a:solidFill>
                <a:latin typeface="Times New Roman"/>
                <a:cs typeface="Times New Roman"/>
              </a:rPr>
              <a:t>DIVIDENT </a:t>
            </a:r>
            <a:r>
              <a:rPr sz="1400" spc="60" dirty="0" smtClean="0">
                <a:solidFill>
                  <a:srgbClr val="777777"/>
                </a:solidFill>
                <a:latin typeface="Times New Roman"/>
                <a:cs typeface="Times New Roman"/>
              </a:rPr>
              <a:t>=</a:t>
            </a:r>
            <a:r>
              <a:rPr sz="1400" spc="-1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1250" spc="30" dirty="0" smtClean="0">
                <a:solidFill>
                  <a:srgbClr val="2A2A2A"/>
                </a:solidFill>
                <a:latin typeface="Times New Roman"/>
                <a:cs typeface="Times New Roman"/>
              </a:rPr>
              <a:t>DTVTDENT-</a:t>
            </a:r>
            <a:r>
              <a:rPr sz="1250" spc="80" dirty="0" smtClean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1250" spc="85" dirty="0" smtClean="0">
                <a:solidFill>
                  <a:srgbClr val="2A2A2A"/>
                </a:solidFill>
                <a:latin typeface="Times New Roman"/>
                <a:cs typeface="Times New Roman"/>
              </a:rPr>
              <a:t>DIVI </a:t>
            </a:r>
            <a:r>
              <a:rPr sz="1250" spc="135" dirty="0" smtClean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1150" spc="180" dirty="0" smtClean="0">
                <a:solidFill>
                  <a:srgbClr val="2A2A2A"/>
                </a:solidFill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80435" y="4760214"/>
            <a:ext cx="110680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04545" algn="l"/>
              </a:tabLst>
            </a:pPr>
            <a:r>
              <a:rPr sz="1350" spc="40" dirty="0" smtClean="0">
                <a:solidFill>
                  <a:srgbClr val="3F3F3F"/>
                </a:solidFill>
                <a:latin typeface="Arial"/>
                <a:cs typeface="Arial"/>
              </a:rPr>
              <a:t>Q </a:t>
            </a:r>
            <a:r>
              <a:rPr sz="1350" spc="114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ATTE	</a:t>
            </a:r>
            <a:r>
              <a:rPr sz="1250" spc="105" dirty="0" smtClean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1250" spc="4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135" dirty="0" smtClean="0">
                <a:solidFill>
                  <a:srgbClr val="3F3F3F"/>
                </a:solidFill>
                <a:latin typeface="Times New Roman"/>
                <a:cs typeface="Times New Roman"/>
              </a:rPr>
              <a:t>Q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97171" y="4772914"/>
            <a:ext cx="842644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1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TTENT+</a:t>
            </a:r>
            <a:r>
              <a:rPr sz="1250" spc="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250" spc="90" dirty="0" smtClean="0">
                <a:solidFill>
                  <a:srgbClr val="2A2A2A"/>
                </a:solidFill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98851" y="6741921"/>
            <a:ext cx="3206750" cy="53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1316355" algn="l"/>
              </a:tabLst>
            </a:pPr>
            <a:r>
              <a:rPr sz="1250" spc="18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TOREQ  </a:t>
            </a:r>
            <a:r>
              <a:rPr sz="1250" spc="3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85" dirty="0" smtClean="0">
                <a:solidFill>
                  <a:srgbClr val="3F3F3F"/>
                </a:solidFill>
                <a:latin typeface="Times New Roman"/>
                <a:cs typeface="Times New Roman"/>
              </a:rPr>
              <a:t>ATIE	</a:t>
            </a:r>
            <a:r>
              <a:rPr sz="1250" spc="15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TSTOREREMJ</a:t>
            </a:r>
            <a:r>
              <a:rPr sz="1250" spc="-1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-315" dirty="0" smtClean="0">
                <a:solidFill>
                  <a:srgbClr val="9A9A9A"/>
                </a:solidFill>
                <a:latin typeface="Times New Roman"/>
                <a:cs typeface="Times New Roman"/>
              </a:rPr>
              <a:t>_ </a:t>
            </a:r>
            <a:r>
              <a:rPr sz="1250" spc="70" dirty="0" smtClean="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sz="1250" spc="75" dirty="0" smtClean="0">
                <a:solidFill>
                  <a:srgbClr val="2A2A2A"/>
                </a:solidFill>
                <a:latin typeface="Times New Roman"/>
                <a:cs typeface="Times New Roman"/>
              </a:rPr>
              <a:t>DER</a:t>
            </a:r>
            <a:r>
              <a:rPr sz="1250" spc="105" dirty="0" smtClean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1250" spc="95" dirty="0" smtClean="0">
                <a:solidFill>
                  <a:srgbClr val="777777"/>
                </a:solidFill>
                <a:latin typeface="Times New Roman"/>
                <a:cs typeface="Times New Roman"/>
              </a:rPr>
              <a:t>=</a:t>
            </a:r>
            <a:endParaRPr sz="1250">
              <a:latin typeface="Times New Roman"/>
              <a:cs typeface="Times New Roman"/>
            </a:endParaRPr>
          </a:p>
          <a:p>
            <a:pPr marR="146685" algn="ctr">
              <a:lnSpc>
                <a:spcPts val="1275"/>
              </a:lnSpc>
            </a:pPr>
            <a:r>
              <a:rPr sz="1150" spc="135" dirty="0" smtClean="0">
                <a:solidFill>
                  <a:srgbClr val="2A2A2A"/>
                </a:solidFill>
                <a:latin typeface="Times New Roman"/>
                <a:cs typeface="Times New Roman"/>
              </a:rPr>
              <a:t>DIVIDENT</a:t>
            </a:r>
            <a:r>
              <a:rPr sz="1150" spc="125" dirty="0" smtClean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1150" spc="155" dirty="0" smtClean="0">
                <a:solidFill>
                  <a:srgbClr val="3F3F3F"/>
                </a:solidFill>
                <a:latin typeface="Times New Roman"/>
                <a:cs typeface="Times New Roman"/>
              </a:rPr>
              <a:t>NO</a:t>
            </a:r>
            <a:r>
              <a:rPr sz="1150" spc="8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150" spc="155" dirty="0" smtClean="0">
                <a:solidFill>
                  <a:srgbClr val="3F3F3F"/>
                </a:solidFill>
                <a:latin typeface="Times New Roman"/>
                <a:cs typeface="Times New Roman"/>
              </a:rPr>
              <a:t>CARRY</a:t>
            </a:r>
            <a:endParaRPr sz="1150">
              <a:latin typeface="Times New Roman"/>
              <a:cs typeface="Times New Roman"/>
            </a:endParaRPr>
          </a:p>
          <a:p>
            <a:pPr marR="102870" algn="ctr">
              <a:lnSpc>
                <a:spcPct val="100000"/>
              </a:lnSpc>
              <a:spcBef>
                <a:spcPts val="10"/>
              </a:spcBef>
            </a:pPr>
            <a:r>
              <a:rPr sz="1100" spc="260" dirty="0" smtClean="0">
                <a:solidFill>
                  <a:srgbClr val="3F3F3F"/>
                </a:solidFill>
                <a:latin typeface="Arial"/>
                <a:cs typeface="Arial"/>
              </a:rPr>
              <a:t>THERE  </a:t>
            </a:r>
            <a:r>
              <a:rPr sz="1100" spc="-8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00" spc="85" dirty="0" smtClean="0">
                <a:solidFill>
                  <a:srgbClr val="3F3F3F"/>
                </a:solidFill>
                <a:latin typeface="Arial"/>
                <a:cs typeface="Arial"/>
              </a:rPr>
              <a:t>Ul..T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1684" y="7912861"/>
            <a:ext cx="47561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75" dirty="0" smtClean="0">
                <a:solidFill>
                  <a:srgbClr val="3F3F3F"/>
                </a:solidFill>
                <a:latin typeface="Times New Roman"/>
                <a:cs typeface="Times New Roman"/>
              </a:rPr>
              <a:t>STOP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63715" y="129031"/>
            <a:ext cx="16002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 smtClean="0">
                <a:latin typeface="Times New Roman"/>
                <a:cs typeface="Times New Roman"/>
              </a:rPr>
              <a:t>16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432904"/>
            <a:ext cx="187452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RAM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DIVI</a:t>
            </a:r>
            <a:r>
              <a:rPr sz="1100" b="1" u="heavy" spc="5" dirty="0" smtClean="0">
                <a:latin typeface="Times New Roman"/>
                <a:cs typeface="Times New Roman"/>
              </a:rPr>
              <a:t>SI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10" dirty="0" smtClean="0">
                <a:latin typeface="Times New Roman"/>
                <a:cs typeface="Times New Roman"/>
              </a:rPr>
              <a:t>N: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5579173"/>
            <a:ext cx="171640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OUT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FOR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DIVI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IO</a:t>
            </a:r>
            <a:r>
              <a:rPr sz="1100" b="1" u="heavy" spc="10" dirty="0" smtClean="0">
                <a:latin typeface="Times New Roman"/>
                <a:cs typeface="Times New Roman"/>
              </a:rPr>
              <a:t>N: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264" y="7737995"/>
            <a:ext cx="5662930" cy="784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2700" indent="430530">
              <a:lnSpc>
                <a:spcPts val="227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 an 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Perf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5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722655"/>
          <a:ext cx="5806166" cy="4273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240"/>
                <a:gridCol w="743381"/>
                <a:gridCol w="615657"/>
                <a:gridCol w="1442275"/>
                <a:gridCol w="1907247"/>
              </a:tblGrid>
              <a:tr h="475018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58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AX,[1200]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48831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501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DX,[1202]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20040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58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BX,[1204]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501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[1206],AX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ist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into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58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DIV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473075">
                        <a:lnSpc>
                          <a:spcPts val="114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ide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by di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58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AX,BX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Copy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501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[1208],AX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58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5894755"/>
          <a:ext cx="5806166" cy="1244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079"/>
                <a:gridCol w="1933079"/>
                <a:gridCol w="1931644"/>
              </a:tblGrid>
              <a:tr h="602741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274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14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5749"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274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14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=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340124"/>
            <a:ext cx="4841875" cy="2007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99542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5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43965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V</a:t>
            </a:r>
            <a:r>
              <a:rPr sz="1300" b="1" u="heavy" spc="5" dirty="0" smtClean="0">
                <a:latin typeface="Times New Roman"/>
                <a:cs typeface="Times New Roman"/>
              </a:rPr>
              <a:t>E A</a:t>
            </a:r>
            <a:r>
              <a:rPr sz="1300" b="1" u="heavy" spc="0" dirty="0" smtClean="0">
                <a:latin typeface="Times New Roman"/>
                <a:cs typeface="Times New Roman"/>
              </a:rPr>
              <a:t> DA</a:t>
            </a:r>
            <a:r>
              <a:rPr sz="1300" b="1" u="heavy" spc="5" dirty="0" smtClean="0">
                <a:latin typeface="Times New Roman"/>
                <a:cs typeface="Times New Roman"/>
              </a:rPr>
              <a:t>TA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-5" dirty="0" smtClean="0">
                <a:latin typeface="Times New Roman"/>
                <a:cs typeface="Times New Roman"/>
              </a:rPr>
              <a:t>L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K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W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H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OV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P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ck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hout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ap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131589"/>
            <a:ext cx="4960620" cy="2435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ta </a:t>
            </a:r>
            <a:r>
              <a:rPr sz="1300" spc="0" dirty="0" smtClean="0">
                <a:latin typeface="Times New Roman"/>
                <a:cs typeface="Times New Roman"/>
              </a:rPr>
              <a:t>po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5"/>
              </a:spcBef>
            </a:pPr>
            <a:endParaRPr sz="10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B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4"/>
              </a:spcBef>
            </a:pPr>
            <a:endParaRPr sz="10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1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j</a:t>
            </a:r>
            <a:r>
              <a:rPr sz="1300" spc="0" dirty="0" smtClean="0">
                <a:latin typeface="Times New Roman"/>
                <a:cs typeface="Times New Roman"/>
              </a:rPr>
              <a:t>ust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e.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4"/>
              </a:spcBef>
            </a:pPr>
            <a:endParaRPr sz="10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a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5"/>
              </a:spcBef>
            </a:pPr>
            <a:endParaRPr sz="10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bo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atc</a:t>
            </a:r>
            <a:r>
              <a:rPr sz="1300" spc="0" dirty="0" smtClean="0">
                <a:latin typeface="Times New Roman"/>
                <a:cs typeface="Times New Roman"/>
              </a:rPr>
              <a:t>h,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is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B re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4"/>
              </a:spcBef>
            </a:pPr>
            <a:endParaRPr sz="10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cati</a:t>
            </a:r>
            <a:r>
              <a:rPr sz="1300" spc="0" dirty="0" smtClean="0">
                <a:latin typeface="Times New Roman"/>
                <a:cs typeface="Times New Roman"/>
              </a:rPr>
              <a:t>on.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2420378"/>
          <a:ext cx="5806166" cy="1312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97"/>
                <a:gridCol w="2167000"/>
                <a:gridCol w="1452321"/>
                <a:gridCol w="1422184"/>
              </a:tblGrid>
              <a:tr h="315721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15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+ 5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BOARD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19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434340"/>
            <a:ext cx="83058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</a:t>
            </a:r>
            <a:r>
              <a:rPr sz="1100" b="1" u="heavy" spc="65" dirty="0" smtClean="0">
                <a:latin typeface="Arial"/>
                <a:cs typeface="Arial"/>
              </a:rPr>
              <a:t>M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014914"/>
            <a:ext cx="67183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OUT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264" y="7963306"/>
            <a:ext cx="5311140" cy="768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2"/>
              </a:spcBef>
            </a:pPr>
            <a:endParaRPr sz="850"/>
          </a:p>
          <a:p>
            <a:pPr marL="12700" marR="12700" indent="430530">
              <a:lnSpc>
                <a:spcPct val="1123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 a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ck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0" dirty="0" smtClean="0">
                <a:latin typeface="Times New Roman"/>
                <a:cs typeface="Times New Roman"/>
              </a:rPr>
              <a:t>hout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lap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cce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fu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748487"/>
          <a:ext cx="5806166" cy="2967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450"/>
                <a:gridCol w="1204048"/>
                <a:gridCol w="1694853"/>
                <a:gridCol w="1449450"/>
              </a:tblGrid>
              <a:tr h="460667"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05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4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1400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4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DI,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1450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LD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DSB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16510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odu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4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[DI],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41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4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1008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Count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4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poi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4330496"/>
          <a:ext cx="5806166" cy="1476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450"/>
                <a:gridCol w="1449450"/>
                <a:gridCol w="1449450"/>
                <a:gridCol w="1449450"/>
              </a:tblGrid>
              <a:tr h="243966">
                <a:tc grid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54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4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4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4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4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76019" y="9648900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633" y="9648900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6019" y="314794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7050" y="302094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597801"/>
            <a:ext cx="5840095" cy="8827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1700" b="1" u="heavy" spc="-15" dirty="0" smtClean="0">
                <a:latin typeface="Times New Roman"/>
                <a:cs typeface="Times New Roman"/>
              </a:rPr>
              <a:t>ANNA</a:t>
            </a:r>
            <a:r>
              <a:rPr sz="1700" b="1" u="heavy" spc="0" dirty="0" smtClean="0">
                <a:latin typeface="Times New Roman"/>
                <a:cs typeface="Times New Roman"/>
              </a:rPr>
              <a:t> </a:t>
            </a:r>
            <a:r>
              <a:rPr sz="1700" b="1" u="heavy" spc="-5" dirty="0" smtClean="0">
                <a:latin typeface="Times New Roman"/>
                <a:cs typeface="Times New Roman"/>
              </a:rPr>
              <a:t>U</a:t>
            </a:r>
            <a:r>
              <a:rPr sz="1700" b="1" u="heavy" spc="-15" dirty="0" smtClean="0">
                <a:latin typeface="Times New Roman"/>
                <a:cs typeface="Times New Roman"/>
              </a:rPr>
              <a:t>NIV</a:t>
            </a:r>
            <a:r>
              <a:rPr sz="1700" b="1" u="heavy" spc="-5" dirty="0" smtClean="0">
                <a:latin typeface="Times New Roman"/>
                <a:cs typeface="Times New Roman"/>
              </a:rPr>
              <a:t>E</a:t>
            </a:r>
            <a:r>
              <a:rPr sz="1700" b="1" u="heavy" spc="-15" dirty="0" smtClean="0">
                <a:latin typeface="Times New Roman"/>
                <a:cs typeface="Times New Roman"/>
              </a:rPr>
              <a:t>RSI</a:t>
            </a:r>
            <a:r>
              <a:rPr sz="1700" b="1" u="heavy" spc="-5" dirty="0" smtClean="0">
                <a:latin typeface="Times New Roman"/>
                <a:cs typeface="Times New Roman"/>
              </a:rPr>
              <a:t>T</a:t>
            </a:r>
            <a:r>
              <a:rPr sz="1700" b="1" u="heavy" spc="-15" dirty="0" smtClean="0">
                <a:latin typeface="Times New Roman"/>
                <a:cs typeface="Times New Roman"/>
              </a:rPr>
              <a:t>Y</a:t>
            </a:r>
            <a:r>
              <a:rPr sz="1700" b="1" u="heavy" spc="-10" dirty="0" smtClean="0">
                <a:latin typeface="Times New Roman"/>
                <a:cs typeface="Times New Roman"/>
              </a:rPr>
              <a:t> </a:t>
            </a:r>
            <a:r>
              <a:rPr sz="1700" b="1" u="heavy" spc="-15" dirty="0" smtClean="0">
                <a:latin typeface="Times New Roman"/>
                <a:cs typeface="Times New Roman"/>
              </a:rPr>
              <a:t>C</a:t>
            </a:r>
            <a:r>
              <a:rPr sz="1700" b="1" u="heavy" spc="-10" dirty="0" smtClean="0">
                <a:latin typeface="Times New Roman"/>
                <a:cs typeface="Times New Roman"/>
              </a:rPr>
              <a:t>H</a:t>
            </a:r>
            <a:r>
              <a:rPr sz="1700" b="1" u="heavy" spc="-15" dirty="0" smtClean="0">
                <a:latin typeface="Times New Roman"/>
                <a:cs typeface="Times New Roman"/>
              </a:rPr>
              <a:t>E</a:t>
            </a:r>
            <a:r>
              <a:rPr sz="1700" b="1" u="heavy" spc="-5" dirty="0" smtClean="0">
                <a:latin typeface="Times New Roman"/>
                <a:cs typeface="Times New Roman"/>
              </a:rPr>
              <a:t>N</a:t>
            </a:r>
            <a:r>
              <a:rPr sz="1700" b="1" u="heavy" spc="-15" dirty="0" smtClean="0">
                <a:latin typeface="Times New Roman"/>
                <a:cs typeface="Times New Roman"/>
              </a:rPr>
              <a:t>NAI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4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R="635" algn="ctr">
              <a:lnSpc>
                <a:spcPct val="100000"/>
              </a:lnSpc>
            </a:pPr>
            <a:r>
              <a:rPr sz="1700" b="1" u="heavy" spc="-15" dirty="0" smtClean="0">
                <a:latin typeface="Times New Roman"/>
                <a:cs typeface="Times New Roman"/>
              </a:rPr>
              <a:t>R</a:t>
            </a:r>
            <a:r>
              <a:rPr sz="1700" b="1" u="heavy" spc="-5" dirty="0" smtClean="0">
                <a:latin typeface="Times New Roman"/>
                <a:cs typeface="Times New Roman"/>
              </a:rPr>
              <a:t>e</a:t>
            </a:r>
            <a:r>
              <a:rPr sz="1700" b="1" u="heavy" spc="-10" dirty="0" smtClean="0">
                <a:latin typeface="Times New Roman"/>
                <a:cs typeface="Times New Roman"/>
              </a:rPr>
              <a:t>g</a:t>
            </a:r>
            <a:r>
              <a:rPr sz="1700" b="1" u="heavy" spc="-15" dirty="0" smtClean="0">
                <a:latin typeface="Times New Roman"/>
                <a:cs typeface="Times New Roman"/>
              </a:rPr>
              <a:t>ul</a:t>
            </a:r>
            <a:r>
              <a:rPr sz="1700" b="1" u="heavy" spc="-10" dirty="0" smtClean="0">
                <a:latin typeface="Times New Roman"/>
                <a:cs typeface="Times New Roman"/>
              </a:rPr>
              <a:t>a</a:t>
            </a:r>
            <a:r>
              <a:rPr sz="1700" b="1" u="heavy" spc="0" dirty="0" smtClean="0">
                <a:latin typeface="Times New Roman"/>
                <a:cs typeface="Times New Roman"/>
              </a:rPr>
              <a:t>t</a:t>
            </a:r>
            <a:r>
              <a:rPr sz="1700" b="1" u="heavy" spc="-15" dirty="0" smtClean="0">
                <a:latin typeface="Times New Roman"/>
                <a:cs typeface="Times New Roman"/>
              </a:rPr>
              <a:t>i</a:t>
            </a:r>
            <a:r>
              <a:rPr sz="1700" b="1" u="heavy" spc="-10" dirty="0" smtClean="0">
                <a:latin typeface="Times New Roman"/>
                <a:cs typeface="Times New Roman"/>
              </a:rPr>
              <a:t>on</a:t>
            </a:r>
            <a:r>
              <a:rPr sz="1700" b="1" u="heavy" spc="-5" dirty="0" smtClean="0">
                <a:latin typeface="Times New Roman"/>
                <a:cs typeface="Times New Roman"/>
              </a:rPr>
              <a:t> </a:t>
            </a:r>
            <a:r>
              <a:rPr sz="1700" b="1" u="heavy" spc="-10" dirty="0" smtClean="0">
                <a:latin typeface="Times New Roman"/>
                <a:cs typeface="Times New Roman"/>
              </a:rPr>
              <a:t>20</a:t>
            </a:r>
            <a:r>
              <a:rPr sz="1700" b="1" u="heavy" spc="0" dirty="0" smtClean="0">
                <a:latin typeface="Times New Roman"/>
                <a:cs typeface="Times New Roman"/>
              </a:rPr>
              <a:t>1</a:t>
            </a:r>
            <a:r>
              <a:rPr sz="1700" b="1" u="heavy" spc="-10" dirty="0" smtClean="0"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"/>
              </a:spcBef>
            </a:pPr>
            <a:endParaRPr sz="550"/>
          </a:p>
          <a:p>
            <a:pPr marL="2477770" marR="50165" indent="-2428240">
              <a:lnSpc>
                <a:spcPct val="184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64</a:t>
            </a:r>
            <a:r>
              <a:rPr sz="1300" b="1" u="heavy" spc="10" dirty="0" smtClean="0">
                <a:latin typeface="Times New Roman"/>
                <a:cs typeface="Times New Roman"/>
              </a:rPr>
              <a:t>1</a:t>
            </a:r>
            <a:r>
              <a:rPr sz="1300" b="1" u="heavy" spc="0" dirty="0" smtClean="0">
                <a:latin typeface="Times New Roman"/>
                <a:cs typeface="Times New Roman"/>
              </a:rPr>
              <a:t>2-</a:t>
            </a:r>
            <a:r>
              <a:rPr sz="1300" b="1" u="heavy" spc="5" dirty="0" smtClean="0">
                <a:latin typeface="Times New Roman"/>
                <a:cs typeface="Times New Roman"/>
              </a:rPr>
              <a:t> M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ESSOR</a:t>
            </a:r>
            <a:r>
              <a:rPr sz="1300" b="1" u="heavy" spc="0" dirty="0" smtClean="0">
                <a:latin typeface="Times New Roman"/>
                <a:cs typeface="Times New Roman"/>
              </a:rPr>
              <a:t> 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-5" dirty="0" smtClean="0">
                <a:latin typeface="Times New Roman"/>
                <a:cs typeface="Times New Roman"/>
              </a:rPr>
              <a:t>L</a:t>
            </a:r>
            <a:r>
              <a:rPr sz="1300" b="1" u="heavy" spc="5" dirty="0" smtClean="0">
                <a:latin typeface="Times New Roman"/>
                <a:cs typeface="Times New Roman"/>
              </a:rPr>
              <a:t>ER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BO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TO</a:t>
            </a:r>
            <a:r>
              <a:rPr sz="1300" b="1" u="heavy" spc="-1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Y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Y</a:t>
            </a:r>
            <a:r>
              <a:rPr sz="1300" b="1" u="heavy" spc="5" dirty="0" smtClean="0">
                <a:latin typeface="Times New Roman"/>
                <a:cs typeface="Times New Roman"/>
              </a:rPr>
              <a:t>LL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ST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F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XP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RI</a:t>
            </a:r>
            <a:r>
              <a:rPr sz="1300" b="1" u="heavy" spc="5" dirty="0" smtClean="0">
                <a:latin typeface="Times New Roman"/>
                <a:cs typeface="Times New Roman"/>
              </a:rPr>
              <a:t>ME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808</a:t>
            </a:r>
            <a:r>
              <a:rPr sz="1300" b="1" spc="5" dirty="0" smtClean="0">
                <a:latin typeface="Times New Roman"/>
                <a:cs typeface="Times New Roman"/>
              </a:rPr>
              <a:t>6 </a:t>
            </a:r>
            <a:r>
              <a:rPr sz="1300" b="1" spc="0" dirty="0" smtClean="0">
                <a:latin typeface="Times New Roman"/>
                <a:cs typeface="Times New Roman"/>
              </a:rPr>
              <a:t>P</a:t>
            </a:r>
            <a:r>
              <a:rPr sz="1300" b="1" spc="5" dirty="0" smtClean="0">
                <a:latin typeface="Times New Roman"/>
                <a:cs typeface="Times New Roman"/>
              </a:rPr>
              <a:t>r</a:t>
            </a:r>
            <a:r>
              <a:rPr sz="1300" b="1" spc="0" dirty="0" smtClean="0">
                <a:latin typeface="Times New Roman"/>
                <a:cs typeface="Times New Roman"/>
              </a:rPr>
              <a:t>og</a:t>
            </a:r>
            <a:r>
              <a:rPr sz="1300" b="1" spc="5" dirty="0" smtClean="0">
                <a:latin typeface="Times New Roman"/>
                <a:cs typeface="Times New Roman"/>
              </a:rPr>
              <a:t>r</a:t>
            </a:r>
            <a:r>
              <a:rPr sz="1300" b="1" spc="10" dirty="0" smtClean="0">
                <a:latin typeface="Times New Roman"/>
                <a:cs typeface="Times New Roman"/>
              </a:rPr>
              <a:t>a</a:t>
            </a:r>
            <a:r>
              <a:rPr sz="1300" b="1" spc="-5" dirty="0" smtClean="0">
                <a:latin typeface="Times New Roman"/>
                <a:cs typeface="Times New Roman"/>
              </a:rPr>
              <a:t>m</a:t>
            </a:r>
            <a:r>
              <a:rPr sz="1300" b="1" spc="5" dirty="0" smtClean="0">
                <a:latin typeface="Times New Roman"/>
                <a:cs typeface="Times New Roman"/>
              </a:rPr>
              <a:t>s</a:t>
            </a:r>
            <a:r>
              <a:rPr sz="1300" b="1" spc="15" dirty="0" smtClean="0">
                <a:latin typeface="Times New Roman"/>
                <a:cs typeface="Times New Roman"/>
              </a:rPr>
              <a:t> </a:t>
            </a:r>
            <a:r>
              <a:rPr sz="1300" b="1" spc="5" dirty="0" smtClean="0">
                <a:latin typeface="Times New Roman"/>
                <a:cs typeface="Times New Roman"/>
              </a:rPr>
              <a:t>u</a:t>
            </a:r>
            <a:r>
              <a:rPr sz="1300" b="1" spc="10" dirty="0" smtClean="0">
                <a:latin typeface="Times New Roman"/>
                <a:cs typeface="Times New Roman"/>
              </a:rPr>
              <a:t>s</a:t>
            </a:r>
            <a:r>
              <a:rPr sz="1300" b="1" spc="5" dirty="0" smtClean="0">
                <a:latin typeface="Times New Roman"/>
                <a:cs typeface="Times New Roman"/>
              </a:rPr>
              <a:t>i</a:t>
            </a:r>
            <a:r>
              <a:rPr sz="1300" b="1" spc="-5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g </a:t>
            </a:r>
            <a:r>
              <a:rPr sz="1300" b="1" spc="-5" dirty="0" smtClean="0">
                <a:latin typeface="Times New Roman"/>
                <a:cs typeface="Times New Roman"/>
              </a:rPr>
              <a:t>k</a:t>
            </a:r>
            <a:r>
              <a:rPr sz="1300" b="1" spc="5" dirty="0" smtClean="0">
                <a:latin typeface="Times New Roman"/>
                <a:cs typeface="Times New Roman"/>
              </a:rPr>
              <a:t>i</a:t>
            </a:r>
            <a:r>
              <a:rPr sz="1300" b="1" spc="0" dirty="0" smtClean="0">
                <a:latin typeface="Times New Roman"/>
                <a:cs typeface="Times New Roman"/>
              </a:rPr>
              <a:t>ts</a:t>
            </a:r>
            <a:r>
              <a:rPr sz="1300" b="1" spc="5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nd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5" dirty="0" smtClean="0">
                <a:latin typeface="Times New Roman"/>
                <a:cs typeface="Times New Roman"/>
              </a:rPr>
              <a:t>M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SM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227965">
              <a:lnSpc>
                <a:spcPct val="100000"/>
              </a:lnSpc>
              <a:buFont typeface="Times New Roman"/>
              <a:buAutoNum type="arabicPeriod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Ba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ic 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10" dirty="0" smtClean="0">
                <a:latin typeface="Times New Roman"/>
                <a:cs typeface="Times New Roman"/>
              </a:rPr>
              <a:t>h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etic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Log</a:t>
            </a:r>
            <a:r>
              <a:rPr sz="1300" spc="5" dirty="0" smtClean="0">
                <a:latin typeface="Times New Roman"/>
                <a:cs typeface="Times New Roman"/>
              </a:rPr>
              <a:t>ical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5" dirty="0" smtClean="0">
                <a:latin typeface="Times New Roman"/>
                <a:cs typeface="Times New Roman"/>
              </a:rPr>
              <a:t>at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Times New Roman"/>
              <a:buAutoNum type="arabicPeriod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/>
              <a:tabLst>
                <a:tab pos="443230" algn="l"/>
              </a:tabLst>
            </a:pP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ck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hout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erlap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Times New Roman"/>
              <a:buAutoNum type="arabicPeriod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0" dirty="0" smtClean="0">
                <a:latin typeface="Times New Roman"/>
                <a:cs typeface="Times New Roman"/>
              </a:rPr>
              <a:t>h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etic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Mat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ix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ons.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Times New Roman"/>
              <a:buAutoNum type="arabicPeriod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Fl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po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era</a:t>
            </a:r>
            <a:r>
              <a:rPr sz="1300" spc="-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pu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s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ar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Times New Roman"/>
              <a:buAutoNum type="arabicPeriod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Pa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wo</a:t>
            </a:r>
            <a:r>
              <a:rPr sz="1300" spc="5" dirty="0" smtClean="0">
                <a:latin typeface="Times New Roman"/>
                <a:cs typeface="Times New Roman"/>
              </a:rPr>
              <a:t>rd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ng,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P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R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ize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Times New Roman"/>
              <a:buAutoNum type="arabicPeriod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oun</a:t>
            </a:r>
            <a:r>
              <a:rPr sz="1300" spc="5" dirty="0" smtClean="0">
                <a:latin typeface="Times New Roman"/>
                <a:cs typeface="Times New Roman"/>
              </a:rPr>
              <a:t>ters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el</a:t>
            </a:r>
            <a:r>
              <a:rPr sz="1300" spc="2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rabicPeriod"/>
            </a:pPr>
            <a:endParaRPr sz="1000"/>
          </a:p>
          <a:p>
            <a:pPr>
              <a:lnSpc>
                <a:spcPts val="1000"/>
              </a:lnSpc>
              <a:spcBef>
                <a:spcPts val="16"/>
              </a:spcBef>
              <a:buFont typeface="Times New Roman"/>
              <a:buAutoNum type="arabicPeriod"/>
            </a:pPr>
            <a:endParaRPr sz="1000"/>
          </a:p>
          <a:p>
            <a:pPr marL="55244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P</a:t>
            </a: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-5" dirty="0" smtClean="0">
                <a:latin typeface="Times New Roman"/>
                <a:cs typeface="Times New Roman"/>
              </a:rPr>
              <a:t>r</a:t>
            </a:r>
            <a:r>
              <a:rPr sz="1300" b="1" spc="5" dirty="0" smtClean="0">
                <a:latin typeface="Times New Roman"/>
                <a:cs typeface="Times New Roman"/>
              </a:rPr>
              <a:t>ipher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-5" dirty="0" smtClean="0">
                <a:latin typeface="Times New Roman"/>
                <a:cs typeface="Times New Roman"/>
              </a:rPr>
              <a:t>l</a:t>
            </a:r>
            <a:r>
              <a:rPr sz="1300" b="1" spc="5" dirty="0" smtClean="0">
                <a:latin typeface="Times New Roman"/>
                <a:cs typeface="Times New Roman"/>
              </a:rPr>
              <a:t>s 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nd </a:t>
            </a:r>
            <a:r>
              <a:rPr sz="1300" b="1" spc="10" dirty="0" smtClean="0">
                <a:latin typeface="Times New Roman"/>
                <a:cs typeface="Times New Roman"/>
              </a:rPr>
              <a:t>I</a:t>
            </a:r>
            <a:r>
              <a:rPr sz="1300" b="1" spc="5" dirty="0" smtClean="0">
                <a:latin typeface="Times New Roman"/>
                <a:cs typeface="Times New Roman"/>
              </a:rPr>
              <a:t>n</a:t>
            </a:r>
            <a:r>
              <a:rPr sz="1300" b="1" spc="-10" dirty="0" smtClean="0">
                <a:latin typeface="Times New Roman"/>
                <a:cs typeface="Times New Roman"/>
              </a:rPr>
              <a:t>t</a:t>
            </a:r>
            <a:r>
              <a:rPr sz="1300" b="1" spc="5" dirty="0" smtClean="0">
                <a:latin typeface="Times New Roman"/>
                <a:cs typeface="Times New Roman"/>
              </a:rPr>
              <a:t>erf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cing</a:t>
            </a:r>
            <a:r>
              <a:rPr sz="1300" b="1" spc="-5" dirty="0" smtClean="0">
                <a:latin typeface="Times New Roman"/>
                <a:cs typeface="Times New Roman"/>
              </a:rPr>
              <a:t> </a:t>
            </a: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</a:t>
            </a:r>
            <a:r>
              <a:rPr sz="1300" b="1" spc="5" dirty="0" smtClean="0">
                <a:latin typeface="Times New Roman"/>
                <a:cs typeface="Times New Roman"/>
              </a:rPr>
              <a:t>pe</a:t>
            </a:r>
            <a:r>
              <a:rPr sz="1300" b="1" spc="-5" dirty="0" smtClean="0">
                <a:latin typeface="Times New Roman"/>
                <a:cs typeface="Times New Roman"/>
              </a:rPr>
              <a:t>r</a:t>
            </a:r>
            <a:r>
              <a:rPr sz="1300" b="1" spc="5" dirty="0" smtClean="0">
                <a:latin typeface="Times New Roman"/>
                <a:cs typeface="Times New Roman"/>
              </a:rPr>
              <a:t>i</a:t>
            </a:r>
            <a:r>
              <a:rPr sz="1300" b="1" spc="-5" dirty="0" smtClean="0">
                <a:latin typeface="Times New Roman"/>
                <a:cs typeface="Times New Roman"/>
              </a:rPr>
              <a:t>m</a:t>
            </a:r>
            <a:r>
              <a:rPr sz="1300" b="1" spc="5" dirty="0" smtClean="0">
                <a:latin typeface="Times New Roman"/>
                <a:cs typeface="Times New Roman"/>
              </a:rPr>
              <a:t>ents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485775" indent="-258445">
              <a:lnSpc>
                <a:spcPct val="100000"/>
              </a:lnSpc>
              <a:buFont typeface="Times New Roman"/>
              <a:buAutoNum type="arabicPeriod" startAt="7"/>
              <a:tabLst>
                <a:tab pos="48577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Traf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ic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ght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rol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Times New Roman"/>
              <a:buAutoNum type="arabicPeriod" startAt="7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 startAt="7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Ste</a:t>
            </a:r>
            <a:r>
              <a:rPr sz="1300" spc="0" dirty="0" smtClean="0">
                <a:latin typeface="Times New Roman"/>
                <a:cs typeface="Times New Roman"/>
              </a:rPr>
              <a:t>pp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rol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Times New Roman"/>
              <a:buAutoNum type="arabicPeriod" startAt="7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 startAt="7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ck</a:t>
            </a:r>
            <a:endParaRPr sz="1300">
              <a:latin typeface="Times New Roman"/>
              <a:cs typeface="Times New Roman"/>
            </a:endParaRPr>
          </a:p>
          <a:p>
            <a:pPr marL="227965" marR="3848100">
              <a:lnSpc>
                <a:spcPct val="145600"/>
              </a:lnSpc>
              <a:spcBef>
                <a:spcPts val="10"/>
              </a:spcBef>
              <a:buFont typeface="Times New Roman"/>
              <a:buAutoNum type="arabicPeriod" startAt="7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bo</a:t>
            </a:r>
            <a:r>
              <a:rPr sz="1300" spc="5" dirty="0" smtClean="0">
                <a:latin typeface="Times New Roman"/>
                <a:cs typeface="Times New Roman"/>
              </a:rPr>
              <a:t>ard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 11</a:t>
            </a:r>
            <a:r>
              <a:rPr sz="1300" spc="50" dirty="0" smtClean="0">
                <a:latin typeface="Times New Roman"/>
                <a:cs typeface="Times New Roman"/>
              </a:rPr>
              <a:t>.</a:t>
            </a:r>
            <a:r>
              <a:rPr sz="1300" spc="5" dirty="0" smtClean="0">
                <a:latin typeface="Times New Roman"/>
                <a:cs typeface="Times New Roman"/>
              </a:rPr>
              <a:t>Pri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at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 startAt="12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Seri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terfa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5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rface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Times New Roman"/>
              <a:buAutoNum type="arabicPeriod" startAt="12"/>
            </a:pPr>
            <a:endParaRPr sz="700"/>
          </a:p>
          <a:p>
            <a:pPr marL="443230" indent="-215265">
              <a:lnSpc>
                <a:spcPct val="100000"/>
              </a:lnSpc>
              <a:buFont typeface="Times New Roman"/>
              <a:buAutoNum type="arabicPeriod" startAt="12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/D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/A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8051.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6"/>
              </a:spcBef>
              <a:buFont typeface="Times New Roman"/>
              <a:buAutoNum type="arabicPeriod" startAt="12"/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</a:t>
            </a:r>
            <a:r>
              <a:rPr sz="1300" b="1" spc="5" dirty="0" smtClean="0">
                <a:latin typeface="Times New Roman"/>
                <a:cs typeface="Times New Roman"/>
              </a:rPr>
              <a:t>peri</a:t>
            </a:r>
            <a:r>
              <a:rPr sz="1300" b="1" spc="-5" dirty="0" smtClean="0">
                <a:latin typeface="Times New Roman"/>
                <a:cs typeface="Times New Roman"/>
              </a:rPr>
              <a:t>m</a:t>
            </a:r>
            <a:r>
              <a:rPr sz="1300" b="1" spc="5" dirty="0" smtClean="0">
                <a:latin typeface="Times New Roman"/>
                <a:cs typeface="Times New Roman"/>
              </a:rPr>
              <a:t>ents u</a:t>
            </a:r>
            <a:r>
              <a:rPr sz="1300" b="1" spc="0" dirty="0" smtClean="0">
                <a:latin typeface="Times New Roman"/>
                <a:cs typeface="Times New Roman"/>
              </a:rPr>
              <a:t>s</a:t>
            </a:r>
            <a:r>
              <a:rPr sz="1300" b="1" spc="5" dirty="0" smtClean="0">
                <a:latin typeface="Times New Roman"/>
                <a:cs typeface="Times New Roman"/>
              </a:rPr>
              <a:t>ing</a:t>
            </a:r>
            <a:r>
              <a:rPr sz="1300" b="1" spc="-10" dirty="0" smtClean="0">
                <a:latin typeface="Times New Roman"/>
                <a:cs typeface="Times New Roman"/>
              </a:rPr>
              <a:t> </a:t>
            </a:r>
            <a:r>
              <a:rPr sz="1300" b="1" spc="-5" dirty="0" smtClean="0">
                <a:latin typeface="Times New Roman"/>
                <a:cs typeface="Times New Roman"/>
              </a:rPr>
              <a:t>k</a:t>
            </a:r>
            <a:r>
              <a:rPr sz="1300" b="1" spc="5" dirty="0" smtClean="0">
                <a:latin typeface="Times New Roman"/>
                <a:cs typeface="Times New Roman"/>
              </a:rPr>
              <a:t>i</a:t>
            </a:r>
            <a:r>
              <a:rPr sz="1300" b="1" spc="0" dirty="0" smtClean="0">
                <a:latin typeface="Times New Roman"/>
                <a:cs typeface="Times New Roman"/>
              </a:rPr>
              <a:t>ts</a:t>
            </a:r>
            <a:r>
              <a:rPr sz="1300" b="1" spc="15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nd M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SM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474345" indent="-251460">
              <a:lnSpc>
                <a:spcPct val="100000"/>
              </a:lnSpc>
              <a:buFont typeface="Times New Roman"/>
              <a:buAutoNum type="arabicPeriod" startAt="14"/>
              <a:tabLst>
                <a:tab pos="474345" algn="l"/>
              </a:tabLst>
            </a:pPr>
            <a:r>
              <a:rPr sz="1300" spc="-5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ic 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10" dirty="0" smtClean="0">
                <a:latin typeface="Times New Roman"/>
                <a:cs typeface="Times New Roman"/>
              </a:rPr>
              <a:t>h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etic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Log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5" dirty="0" smtClean="0">
                <a:latin typeface="Times New Roman"/>
                <a:cs typeface="Times New Roman"/>
              </a:rPr>
              <a:t>ati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"/>
              </a:spcBef>
            </a:pPr>
            <a:endParaRPr sz="900"/>
          </a:p>
          <a:p>
            <a:pPr marL="22352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15.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are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2</a:t>
            </a:r>
            <a:r>
              <a:rPr sz="1300" spc="-10" dirty="0" smtClean="0">
                <a:latin typeface="Times New Roman"/>
                <a:cs typeface="Times New Roman"/>
              </a:rPr>
              <a:t>’</a:t>
            </a:r>
            <a:r>
              <a:rPr sz="1300" spc="5" dirty="0" smtClean="0">
                <a:latin typeface="Times New Roman"/>
                <a:cs typeface="Times New Roman"/>
              </a:rPr>
              <a:t>s 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0" dirty="0" smtClean="0">
                <a:latin typeface="Times New Roman"/>
                <a:cs typeface="Times New Roman"/>
              </a:rPr>
              <a:t>mb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2"/>
              </a:spcBef>
            </a:pPr>
            <a:endParaRPr sz="850"/>
          </a:p>
          <a:p>
            <a:pPr marL="22352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16.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Unp</a:t>
            </a:r>
            <a:r>
              <a:rPr sz="1300" spc="5" dirty="0" smtClean="0">
                <a:latin typeface="Times New Roman"/>
                <a:cs typeface="Times New Roman"/>
              </a:rPr>
              <a:t>ac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ed B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SCII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9"/>
              </a:spcBef>
            </a:pPr>
            <a:endParaRPr sz="1300"/>
          </a:p>
          <a:p>
            <a:pPr marR="12700" algn="r">
              <a:lnSpc>
                <a:spcPct val="100000"/>
              </a:lnSpc>
            </a:pPr>
            <a:r>
              <a:rPr sz="1300" b="1" spc="5" dirty="0" smtClean="0">
                <a:latin typeface="Times New Roman"/>
                <a:cs typeface="Times New Roman"/>
              </a:rPr>
              <a:t>TOT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L: </a:t>
            </a:r>
            <a:r>
              <a:rPr sz="1300" b="1" spc="0" dirty="0" smtClean="0">
                <a:latin typeface="Times New Roman"/>
                <a:cs typeface="Times New Roman"/>
              </a:rPr>
              <a:t>4</a:t>
            </a:r>
            <a:r>
              <a:rPr sz="1300" b="1" spc="5" dirty="0" smtClean="0">
                <a:latin typeface="Times New Roman"/>
                <a:cs typeface="Times New Roman"/>
              </a:rPr>
              <a:t>5 </a:t>
            </a:r>
            <a:r>
              <a:rPr sz="1300" b="1" spc="0" dirty="0" smtClean="0">
                <a:latin typeface="Times New Roman"/>
                <a:cs typeface="Times New Roman"/>
              </a:rPr>
              <a:t>P</a:t>
            </a:r>
            <a:r>
              <a:rPr sz="1300" b="1" spc="-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R</a:t>
            </a:r>
            <a:r>
              <a:rPr sz="1300" b="1" spc="10" dirty="0" smtClean="0">
                <a:latin typeface="Times New Roman"/>
                <a:cs typeface="Times New Roman"/>
              </a:rPr>
              <a:t>IO</a:t>
            </a:r>
            <a:r>
              <a:rPr sz="1300" b="1" spc="0" dirty="0" smtClean="0">
                <a:latin typeface="Times New Roman"/>
                <a:cs typeface="Times New Roman"/>
              </a:rPr>
              <a:t>D</a:t>
            </a:r>
            <a:r>
              <a:rPr sz="1300" b="1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340124"/>
            <a:ext cx="4960620" cy="456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11416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6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734820" marR="94615" indent="-582930">
              <a:lnSpc>
                <a:spcPct val="143400"/>
              </a:lnSpc>
              <a:spcBef>
                <a:spcPts val="35"/>
              </a:spcBef>
            </a:pP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E 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NV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N,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AR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THME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X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-1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u="heavy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200" b="1" u="heavy" spc="15" dirty="0" smtClean="0">
                <a:latin typeface="Times New Roman"/>
                <a:cs typeface="Times New Roman"/>
              </a:rPr>
              <a:t>C</a:t>
            </a:r>
            <a:r>
              <a:rPr sz="1200" b="1" u="heavy" spc="5" dirty="0" smtClean="0">
                <a:latin typeface="Times New Roman"/>
                <a:cs typeface="Times New Roman"/>
              </a:rPr>
              <a:t>o</a:t>
            </a:r>
            <a:r>
              <a:rPr sz="1200" b="1" u="heavy" spc="15" dirty="0" smtClean="0">
                <a:latin typeface="Times New Roman"/>
                <a:cs typeface="Times New Roman"/>
              </a:rPr>
              <a:t>d</a:t>
            </a:r>
            <a:r>
              <a:rPr sz="1200" b="1" u="heavy" spc="5" dirty="0" smtClean="0">
                <a:latin typeface="Times New Roman"/>
                <a:cs typeface="Times New Roman"/>
              </a:rPr>
              <a:t>e</a:t>
            </a:r>
            <a:r>
              <a:rPr sz="1200" b="1" u="heavy" spc="-10" dirty="0" smtClean="0">
                <a:latin typeface="Times New Roman"/>
                <a:cs typeface="Times New Roman"/>
              </a:rPr>
              <a:t> </a:t>
            </a:r>
            <a:r>
              <a:rPr sz="1200" b="1" u="heavy" spc="15" dirty="0" smtClean="0">
                <a:latin typeface="Times New Roman"/>
                <a:cs typeface="Times New Roman"/>
              </a:rPr>
              <a:t>C</a:t>
            </a:r>
            <a:r>
              <a:rPr sz="1200" b="1" u="heavy" spc="5" dirty="0" smtClean="0">
                <a:latin typeface="Times New Roman"/>
                <a:cs typeface="Times New Roman"/>
              </a:rPr>
              <a:t>o</a:t>
            </a:r>
            <a:r>
              <a:rPr sz="1200" b="1" u="heavy" spc="15" dirty="0" smtClean="0">
                <a:latin typeface="Times New Roman"/>
                <a:cs typeface="Times New Roman"/>
              </a:rPr>
              <a:t>n</a:t>
            </a:r>
            <a:r>
              <a:rPr sz="1200" b="1" u="heavy" spc="5" dirty="0" smtClean="0">
                <a:latin typeface="Times New Roman"/>
                <a:cs typeface="Times New Roman"/>
              </a:rPr>
              <a:t>ver</a:t>
            </a:r>
            <a:r>
              <a:rPr sz="1200" b="1" u="heavy" spc="0" dirty="0" smtClean="0">
                <a:latin typeface="Times New Roman"/>
                <a:cs typeface="Times New Roman"/>
              </a:rPr>
              <a:t>sio</a:t>
            </a:r>
            <a:r>
              <a:rPr sz="1200" b="1" u="heavy" spc="15" dirty="0" smtClean="0">
                <a:latin typeface="Times New Roman"/>
                <a:cs typeface="Times New Roman"/>
              </a:rPr>
              <a:t>n</a:t>
            </a:r>
            <a:r>
              <a:rPr sz="1200" b="1" u="heavy" spc="0" dirty="0" smtClean="0">
                <a:latin typeface="Times New Roman"/>
                <a:cs typeface="Times New Roman"/>
              </a:rPr>
              <a:t>s</a:t>
            </a:r>
            <a:r>
              <a:rPr sz="1200" b="1" u="heavy" spc="10" dirty="0" smtClean="0">
                <a:latin typeface="Times New Roman"/>
                <a:cs typeface="Times New Roman"/>
              </a:rPr>
              <a:t> </a:t>
            </a:r>
            <a:r>
              <a:rPr sz="1200" b="1" u="heavy" spc="-10" dirty="0" smtClean="0">
                <a:latin typeface="Times New Roman"/>
                <a:cs typeface="Times New Roman"/>
              </a:rPr>
              <a:t>–</a:t>
            </a:r>
            <a:r>
              <a:rPr sz="1200" b="1" u="heavy" spc="5" dirty="0" smtClean="0">
                <a:latin typeface="Times New Roman"/>
                <a:cs typeface="Times New Roman"/>
              </a:rPr>
              <a:t>Dec</a:t>
            </a:r>
            <a:r>
              <a:rPr sz="1200" b="1" u="heavy" spc="10" dirty="0" smtClean="0">
                <a:latin typeface="Times New Roman"/>
                <a:cs typeface="Times New Roman"/>
              </a:rPr>
              <a:t>i</a:t>
            </a:r>
            <a:r>
              <a:rPr sz="1200" b="1" u="heavy" spc="0" dirty="0" smtClean="0">
                <a:latin typeface="Times New Roman"/>
                <a:cs typeface="Times New Roman"/>
              </a:rPr>
              <a:t>mal</a:t>
            </a:r>
            <a:r>
              <a:rPr sz="1200" b="1" u="heavy" spc="10" dirty="0" smtClean="0">
                <a:latin typeface="Times New Roman"/>
                <a:cs typeface="Times New Roman"/>
              </a:rPr>
              <a:t> </a:t>
            </a:r>
            <a:r>
              <a:rPr sz="1200" b="1" u="heavy" spc="5" dirty="0" smtClean="0">
                <a:latin typeface="Times New Roman"/>
                <a:cs typeface="Times New Roman"/>
              </a:rPr>
              <a:t>to</a:t>
            </a:r>
            <a:r>
              <a:rPr sz="1200" b="1" u="heavy" spc="15" dirty="0" smtClean="0">
                <a:latin typeface="Times New Roman"/>
                <a:cs typeface="Times New Roman"/>
              </a:rPr>
              <a:t> </a:t>
            </a:r>
            <a:r>
              <a:rPr sz="1200" b="1" u="heavy" spc="5" dirty="0" smtClean="0">
                <a:latin typeface="Times New Roman"/>
                <a:cs typeface="Times New Roman"/>
              </a:rPr>
              <a:t>He</a:t>
            </a:r>
            <a:r>
              <a:rPr sz="1200" b="1" u="heavy" spc="-5" dirty="0" smtClean="0">
                <a:latin typeface="Times New Roman"/>
                <a:cs typeface="Times New Roman"/>
              </a:rPr>
              <a:t>x</a:t>
            </a:r>
            <a:r>
              <a:rPr sz="1200" b="1" u="heavy" spc="5" dirty="0" smtClean="0">
                <a:latin typeface="Times New Roman"/>
                <a:cs typeface="Times New Roman"/>
              </a:rPr>
              <a:t>a</a:t>
            </a:r>
            <a:r>
              <a:rPr sz="1200" b="1" u="heavy" spc="15" dirty="0" smtClean="0">
                <a:latin typeface="Times New Roman"/>
                <a:cs typeface="Times New Roman"/>
              </a:rPr>
              <a:t>d</a:t>
            </a:r>
            <a:r>
              <a:rPr sz="1200" b="1" u="heavy" spc="5" dirty="0" smtClean="0">
                <a:latin typeface="Times New Roman"/>
                <a:cs typeface="Times New Roman"/>
              </a:rPr>
              <a:t>ec</a:t>
            </a:r>
            <a:r>
              <a:rPr sz="1200" b="1" u="heavy" spc="10" dirty="0" smtClean="0">
                <a:latin typeface="Times New Roman"/>
                <a:cs typeface="Times New Roman"/>
              </a:rPr>
              <a:t>i</a:t>
            </a:r>
            <a:r>
              <a:rPr sz="1200" b="1" u="heavy" spc="0" dirty="0" smtClean="0">
                <a:latin typeface="Times New Roman"/>
                <a:cs typeface="Times New Roman"/>
              </a:rPr>
              <a:t>m</a:t>
            </a:r>
            <a:r>
              <a:rPr sz="1200" b="1" u="heavy" spc="15" dirty="0" smtClean="0">
                <a:latin typeface="Times New Roman"/>
                <a:cs typeface="Times New Roman"/>
              </a:rPr>
              <a:t>a</a:t>
            </a:r>
            <a:r>
              <a:rPr sz="1200" b="1" u="heavy" spc="0" dirty="0" smtClean="0">
                <a:latin typeface="Times New Roman"/>
                <a:cs typeface="Times New Roman"/>
              </a:rPr>
              <a:t>l: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0"/>
              </a:spcBef>
            </a:pPr>
            <a:endParaRPr sz="55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ta </a:t>
            </a:r>
            <a:r>
              <a:rPr sz="1300" spc="0" dirty="0" smtClean="0">
                <a:latin typeface="Times New Roman"/>
                <a:cs typeface="Times New Roman"/>
              </a:rPr>
              <a:t>po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B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1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j</a:t>
            </a:r>
            <a:r>
              <a:rPr sz="1300" spc="0" dirty="0" smtClean="0">
                <a:latin typeface="Times New Roman"/>
                <a:cs typeface="Times New Roman"/>
              </a:rPr>
              <a:t>ust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e.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a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bo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atc</a:t>
            </a:r>
            <a:r>
              <a:rPr sz="1300" spc="0" dirty="0" smtClean="0">
                <a:latin typeface="Times New Roman"/>
                <a:cs typeface="Times New Roman"/>
              </a:rPr>
              <a:t>h,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is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B re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27965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cati</a:t>
            </a:r>
            <a:r>
              <a:rPr sz="1300" spc="0" dirty="0" smtClean="0">
                <a:latin typeface="Times New Roman"/>
                <a:cs typeface="Times New Roman"/>
              </a:rPr>
              <a:t>on.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6751" y="816863"/>
            <a:ext cx="3535679" cy="54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8015" y="5071871"/>
            <a:ext cx="73151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4208" y="4706111"/>
            <a:ext cx="512063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8015" y="6449567"/>
            <a:ext cx="60960" cy="402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2528" y="7510271"/>
            <a:ext cx="1024127" cy="31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2848" y="1569719"/>
            <a:ext cx="3523488" cy="0"/>
          </a:xfrm>
          <a:custGeom>
            <a:avLst/>
            <a:gdLst/>
            <a:ahLst/>
            <a:cxnLst/>
            <a:rect l="l" t="t" r="r" b="b"/>
            <a:pathLst>
              <a:path w="3523488">
                <a:moveTo>
                  <a:pt x="0" y="0"/>
                </a:moveTo>
                <a:lnTo>
                  <a:pt x="3523488" y="0"/>
                </a:lnTo>
              </a:path>
            </a:pathLst>
          </a:custGeom>
          <a:ln w="609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1760" y="1752600"/>
            <a:ext cx="2645664" cy="0"/>
          </a:xfrm>
          <a:custGeom>
            <a:avLst/>
            <a:gdLst/>
            <a:ahLst/>
            <a:cxnLst/>
            <a:rect l="l" t="t" r="r" b="b"/>
            <a:pathLst>
              <a:path w="2645664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7855" y="1743455"/>
            <a:ext cx="0" cy="377951"/>
          </a:xfrm>
          <a:custGeom>
            <a:avLst/>
            <a:gdLst/>
            <a:ahLst/>
            <a:cxnLst/>
            <a:rect l="l" t="t" r="r" b="b"/>
            <a:pathLst>
              <a:path h="377951">
                <a:moveTo>
                  <a:pt x="0" y="377952"/>
                </a:moveTo>
                <a:lnTo>
                  <a:pt x="0" y="0"/>
                </a:lnTo>
              </a:path>
            </a:pathLst>
          </a:custGeom>
          <a:ln w="1219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5664" y="2115311"/>
            <a:ext cx="2651760" cy="0"/>
          </a:xfrm>
          <a:custGeom>
            <a:avLst/>
            <a:gdLst/>
            <a:ahLst/>
            <a:cxnLst/>
            <a:rect l="l" t="t" r="r" b="b"/>
            <a:pathLst>
              <a:path w="2651760">
                <a:moveTo>
                  <a:pt x="0" y="0"/>
                </a:moveTo>
                <a:lnTo>
                  <a:pt x="2651760" y="0"/>
                </a:lnTo>
              </a:path>
            </a:pathLst>
          </a:custGeom>
          <a:ln w="12192">
            <a:solidFill>
              <a:srgbClr val="A3A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0" y="2386583"/>
            <a:ext cx="2639567" cy="0"/>
          </a:xfrm>
          <a:custGeom>
            <a:avLst/>
            <a:gdLst/>
            <a:ahLst/>
            <a:cxnLst/>
            <a:rect l="l" t="t" r="r" b="b"/>
            <a:pathLst>
              <a:path w="2639567">
                <a:moveTo>
                  <a:pt x="0" y="0"/>
                </a:moveTo>
                <a:lnTo>
                  <a:pt x="2639567" y="0"/>
                </a:lnTo>
              </a:path>
            </a:pathLst>
          </a:custGeom>
          <a:ln w="6096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1760" y="2749295"/>
            <a:ext cx="2645664" cy="0"/>
          </a:xfrm>
          <a:custGeom>
            <a:avLst/>
            <a:gdLst/>
            <a:ahLst/>
            <a:cxnLst/>
            <a:rect l="l" t="t" r="r" b="b"/>
            <a:pathLst>
              <a:path w="2645664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12192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60" y="3017520"/>
            <a:ext cx="2639567" cy="0"/>
          </a:xfrm>
          <a:custGeom>
            <a:avLst/>
            <a:gdLst/>
            <a:ahLst/>
            <a:cxnLst/>
            <a:rect l="l" t="t" r="r" b="b"/>
            <a:pathLst>
              <a:path w="2639567">
                <a:moveTo>
                  <a:pt x="0" y="0"/>
                </a:moveTo>
                <a:lnTo>
                  <a:pt x="2639567" y="0"/>
                </a:lnTo>
              </a:path>
            </a:pathLst>
          </a:custGeom>
          <a:ln w="1219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7855" y="3011423"/>
            <a:ext cx="0" cy="371855"/>
          </a:xfrm>
          <a:custGeom>
            <a:avLst/>
            <a:gdLst/>
            <a:ahLst/>
            <a:cxnLst/>
            <a:rect l="l" t="t" r="r" b="b"/>
            <a:pathLst>
              <a:path h="371855">
                <a:moveTo>
                  <a:pt x="0" y="371855"/>
                </a:moveTo>
                <a:lnTo>
                  <a:pt x="0" y="0"/>
                </a:lnTo>
              </a:path>
            </a:pathLst>
          </a:custGeom>
          <a:ln w="1219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1328" y="3011423"/>
            <a:ext cx="0" cy="371855"/>
          </a:xfrm>
          <a:custGeom>
            <a:avLst/>
            <a:gdLst/>
            <a:ahLst/>
            <a:cxnLst/>
            <a:rect l="l" t="t" r="r" b="b"/>
            <a:pathLst>
              <a:path h="371855">
                <a:moveTo>
                  <a:pt x="0" y="371855"/>
                </a:moveTo>
                <a:lnTo>
                  <a:pt x="0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1760" y="3377184"/>
            <a:ext cx="2645664" cy="0"/>
          </a:xfrm>
          <a:custGeom>
            <a:avLst/>
            <a:gdLst/>
            <a:ahLst/>
            <a:cxnLst/>
            <a:rect l="l" t="t" r="r" b="b"/>
            <a:pathLst>
              <a:path w="2645664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1760" y="3560064"/>
            <a:ext cx="2645664" cy="0"/>
          </a:xfrm>
          <a:custGeom>
            <a:avLst/>
            <a:gdLst/>
            <a:ahLst/>
            <a:cxnLst/>
            <a:rect l="l" t="t" r="r" b="b"/>
            <a:pathLst>
              <a:path w="2645664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1219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1760" y="3922776"/>
            <a:ext cx="2639567" cy="0"/>
          </a:xfrm>
          <a:custGeom>
            <a:avLst/>
            <a:gdLst/>
            <a:ahLst/>
            <a:cxnLst/>
            <a:rect l="l" t="t" r="r" b="b"/>
            <a:pathLst>
              <a:path w="2639567">
                <a:moveTo>
                  <a:pt x="0" y="0"/>
                </a:moveTo>
                <a:lnTo>
                  <a:pt x="2639567" y="0"/>
                </a:lnTo>
              </a:path>
            </a:pathLst>
          </a:custGeom>
          <a:ln w="609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69007" y="4102608"/>
            <a:ext cx="4005072" cy="0"/>
          </a:xfrm>
          <a:custGeom>
            <a:avLst/>
            <a:gdLst/>
            <a:ahLst/>
            <a:cxnLst/>
            <a:rect l="l" t="t" r="r" b="b"/>
            <a:pathLst>
              <a:path w="4005072">
                <a:moveTo>
                  <a:pt x="0" y="0"/>
                </a:moveTo>
                <a:lnTo>
                  <a:pt x="4005072" y="0"/>
                </a:lnTo>
              </a:path>
            </a:pathLst>
          </a:custGeom>
          <a:ln w="1219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5104" y="4096511"/>
            <a:ext cx="0" cy="377951"/>
          </a:xfrm>
          <a:custGeom>
            <a:avLst/>
            <a:gdLst/>
            <a:ahLst/>
            <a:cxnLst/>
            <a:rect l="l" t="t" r="r" b="b"/>
            <a:pathLst>
              <a:path h="377951">
                <a:moveTo>
                  <a:pt x="0" y="377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4079" y="4096511"/>
            <a:ext cx="0" cy="377951"/>
          </a:xfrm>
          <a:custGeom>
            <a:avLst/>
            <a:gdLst/>
            <a:ahLst/>
            <a:cxnLst/>
            <a:rect l="l" t="t" r="r" b="b"/>
            <a:pathLst>
              <a:path h="377951">
                <a:moveTo>
                  <a:pt x="0" y="377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9007" y="4471415"/>
            <a:ext cx="4005072" cy="0"/>
          </a:xfrm>
          <a:custGeom>
            <a:avLst/>
            <a:gdLst/>
            <a:ahLst/>
            <a:cxnLst/>
            <a:rect l="l" t="t" r="r" b="b"/>
            <a:pathLst>
              <a:path w="4005072">
                <a:moveTo>
                  <a:pt x="0" y="0"/>
                </a:moveTo>
                <a:lnTo>
                  <a:pt x="4005072" y="0"/>
                </a:lnTo>
              </a:path>
            </a:pathLst>
          </a:custGeom>
          <a:ln w="609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69007" y="4742688"/>
            <a:ext cx="3523488" cy="0"/>
          </a:xfrm>
          <a:custGeom>
            <a:avLst/>
            <a:gdLst/>
            <a:ahLst/>
            <a:cxnLst/>
            <a:rect l="l" t="t" r="r" b="b"/>
            <a:pathLst>
              <a:path w="3523488">
                <a:moveTo>
                  <a:pt x="0" y="0"/>
                </a:moveTo>
                <a:lnTo>
                  <a:pt x="3523488" y="0"/>
                </a:lnTo>
              </a:path>
            </a:pathLst>
          </a:custGeom>
          <a:ln w="1219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9007" y="5102352"/>
            <a:ext cx="3523488" cy="0"/>
          </a:xfrm>
          <a:custGeom>
            <a:avLst/>
            <a:gdLst/>
            <a:ahLst/>
            <a:cxnLst/>
            <a:rect l="l" t="t" r="r" b="b"/>
            <a:pathLst>
              <a:path w="3523488">
                <a:moveTo>
                  <a:pt x="0" y="0"/>
                </a:moveTo>
                <a:lnTo>
                  <a:pt x="3523488" y="0"/>
                </a:lnTo>
              </a:path>
            </a:pathLst>
          </a:custGeom>
          <a:ln w="12192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9007" y="5468111"/>
            <a:ext cx="4011168" cy="0"/>
          </a:xfrm>
          <a:custGeom>
            <a:avLst/>
            <a:gdLst/>
            <a:ahLst/>
            <a:cxnLst/>
            <a:rect l="l" t="t" r="r" b="b"/>
            <a:pathLst>
              <a:path w="4011168">
                <a:moveTo>
                  <a:pt x="0" y="0"/>
                </a:moveTo>
                <a:lnTo>
                  <a:pt x="4011168" y="0"/>
                </a:lnTo>
              </a:path>
            </a:pathLst>
          </a:custGeom>
          <a:ln w="1219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4079" y="5462015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760"/>
                </a:moveTo>
                <a:lnTo>
                  <a:pt x="0" y="0"/>
                </a:lnTo>
              </a:path>
            </a:pathLst>
          </a:custGeom>
          <a:ln w="12192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9007" y="5824728"/>
            <a:ext cx="4005072" cy="0"/>
          </a:xfrm>
          <a:custGeom>
            <a:avLst/>
            <a:gdLst/>
            <a:ahLst/>
            <a:cxnLst/>
            <a:rect l="l" t="t" r="r" b="b"/>
            <a:pathLst>
              <a:path w="4005072">
                <a:moveTo>
                  <a:pt x="0" y="0"/>
                </a:moveTo>
                <a:lnTo>
                  <a:pt x="4005072" y="0"/>
                </a:lnTo>
              </a:path>
            </a:pathLst>
          </a:custGeom>
          <a:ln w="6096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9007" y="6120384"/>
            <a:ext cx="4005072" cy="0"/>
          </a:xfrm>
          <a:custGeom>
            <a:avLst/>
            <a:gdLst/>
            <a:ahLst/>
            <a:cxnLst/>
            <a:rect l="l" t="t" r="r" b="b"/>
            <a:pathLst>
              <a:path w="4005072">
                <a:moveTo>
                  <a:pt x="0" y="0"/>
                </a:moveTo>
                <a:lnTo>
                  <a:pt x="4005072" y="0"/>
                </a:lnTo>
              </a:path>
            </a:pathLst>
          </a:custGeom>
          <a:ln w="1219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69007" y="6483096"/>
            <a:ext cx="4011168" cy="0"/>
          </a:xfrm>
          <a:custGeom>
            <a:avLst/>
            <a:gdLst/>
            <a:ahLst/>
            <a:cxnLst/>
            <a:rect l="l" t="t" r="r" b="b"/>
            <a:pathLst>
              <a:path w="4011168">
                <a:moveTo>
                  <a:pt x="0" y="0"/>
                </a:moveTo>
                <a:lnTo>
                  <a:pt x="4011168" y="0"/>
                </a:lnTo>
              </a:path>
            </a:pathLst>
          </a:custGeom>
          <a:ln w="609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74079" y="6815328"/>
            <a:ext cx="0" cy="371855"/>
          </a:xfrm>
          <a:custGeom>
            <a:avLst/>
            <a:gdLst/>
            <a:ahLst/>
            <a:cxnLst/>
            <a:rect l="l" t="t" r="r" b="b"/>
            <a:pathLst>
              <a:path h="371855">
                <a:moveTo>
                  <a:pt x="0" y="371855"/>
                </a:moveTo>
                <a:lnTo>
                  <a:pt x="0" y="0"/>
                </a:lnTo>
              </a:path>
            </a:pathLst>
          </a:custGeom>
          <a:ln w="12192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69007" y="6821423"/>
            <a:ext cx="4011168" cy="0"/>
          </a:xfrm>
          <a:custGeom>
            <a:avLst/>
            <a:gdLst/>
            <a:ahLst/>
            <a:cxnLst/>
            <a:rect l="l" t="t" r="r" b="b"/>
            <a:pathLst>
              <a:path w="4011168">
                <a:moveTo>
                  <a:pt x="0" y="0"/>
                </a:moveTo>
                <a:lnTo>
                  <a:pt x="4011168" y="0"/>
                </a:lnTo>
              </a:path>
            </a:pathLst>
          </a:custGeom>
          <a:ln w="1219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75104" y="6815328"/>
            <a:ext cx="0" cy="371855"/>
          </a:xfrm>
          <a:custGeom>
            <a:avLst/>
            <a:gdLst/>
            <a:ahLst/>
            <a:cxnLst/>
            <a:rect l="l" t="t" r="r" b="b"/>
            <a:pathLst>
              <a:path h="371855">
                <a:moveTo>
                  <a:pt x="0" y="371855"/>
                </a:moveTo>
                <a:lnTo>
                  <a:pt x="0" y="0"/>
                </a:lnTo>
              </a:path>
            </a:pathLst>
          </a:custGeom>
          <a:ln w="1219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69007" y="7184135"/>
            <a:ext cx="4005072" cy="0"/>
          </a:xfrm>
          <a:custGeom>
            <a:avLst/>
            <a:gdLst/>
            <a:ahLst/>
            <a:cxnLst/>
            <a:rect l="l" t="t" r="r" b="b"/>
            <a:pathLst>
              <a:path w="4005072">
                <a:moveTo>
                  <a:pt x="0" y="0"/>
                </a:moveTo>
                <a:lnTo>
                  <a:pt x="4005072" y="0"/>
                </a:lnTo>
              </a:path>
            </a:pathLst>
          </a:custGeom>
          <a:ln w="6096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02867" y="129285"/>
            <a:ext cx="41109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 smtClean="0">
                <a:latin typeface="Times New Roman"/>
                <a:cs typeface="Times New Roman"/>
              </a:rPr>
              <a:t>CS6412-</a:t>
            </a:r>
            <a:r>
              <a:rPr sz="950" spc="-15" dirty="0" smtClean="0">
                <a:latin typeface="Times New Roman"/>
                <a:cs typeface="Times New Roman"/>
              </a:rPr>
              <a:t> </a:t>
            </a:r>
            <a:r>
              <a:rPr sz="950" spc="5" dirty="0" smtClean="0">
                <a:latin typeface="Times New Roman"/>
                <a:cs typeface="Times New Roman"/>
              </a:rPr>
              <a:t>:MICROPROCESSOR</a:t>
            </a:r>
            <a:r>
              <a:rPr sz="950" spc="85" dirty="0" smtClean="0">
                <a:latin typeface="Times New Roman"/>
                <a:cs typeface="Times New Roman"/>
              </a:rPr>
              <a:t> </a:t>
            </a:r>
            <a:r>
              <a:rPr sz="950" spc="0" dirty="0" smtClean="0">
                <a:latin typeface="Times New Roman"/>
                <a:cs typeface="Times New Roman"/>
              </a:rPr>
              <a:t>AND</a:t>
            </a:r>
            <a:r>
              <a:rPr sz="950" spc="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:MICROCONTROLLER</a:t>
            </a:r>
            <a:r>
              <a:rPr sz="950" spc="95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LABORATORY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57620" y="122681"/>
            <a:ext cx="15113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 smtClean="0">
                <a:latin typeface="Times New Roman"/>
                <a:cs typeface="Times New Roman"/>
              </a:rPr>
              <a:t>21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02867" y="426973"/>
            <a:ext cx="101219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0" dirty="0" smtClean="0">
                <a:latin typeface="Times New Roman"/>
                <a:cs typeface="Times New Roman"/>
              </a:rPr>
              <a:t>FLOWCHART: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81732" y="1360169"/>
            <a:ext cx="2574925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spc="95" dirty="0" smtClean="0">
                <a:solidFill>
                  <a:srgbClr val="464646"/>
                </a:solidFill>
                <a:latin typeface="Times New Roman"/>
                <a:cs typeface="Times New Roman"/>
              </a:rPr>
              <a:t>GET</a:t>
            </a:r>
            <a:r>
              <a:rPr sz="1050" spc="-6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45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</a:t>
            </a:r>
            <a:r>
              <a:rPr sz="1050" spc="8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1050" spc="75" dirty="0" smtClean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sz="1050" spc="3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MAL</a:t>
            </a:r>
            <a:r>
              <a:rPr sz="1050" spc="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DATA</a:t>
            </a:r>
            <a:r>
              <a:rPr sz="1050" spc="10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30" dirty="0" smtClean="0">
                <a:solidFill>
                  <a:srgbClr val="464646"/>
                </a:solidFill>
                <a:latin typeface="Times New Roman"/>
                <a:cs typeface="Times New Roman"/>
              </a:rPr>
              <a:t>IN </a:t>
            </a:r>
            <a:r>
              <a:rPr sz="1050" spc="40" dirty="0" smtClean="0">
                <a:solidFill>
                  <a:srgbClr val="464646"/>
                </a:solidFill>
                <a:latin typeface="Times New Roman"/>
                <a:cs typeface="Times New Roman"/>
              </a:rPr>
              <a:t>AL</a:t>
            </a:r>
            <a:r>
              <a:rPr sz="1050" spc="1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REG</a:t>
            </a:r>
            <a:r>
              <a:rPr sz="1050" spc="-16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75" dirty="0" smtClean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sz="1050" spc="35" dirty="0" smtClean="0">
                <a:solidFill>
                  <a:srgbClr val="464646"/>
                </a:solidFill>
                <a:latin typeface="Times New Roman"/>
                <a:cs typeface="Times New Roman"/>
              </a:rPr>
              <a:t>STER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635" algn="ctr">
              <a:lnSpc>
                <a:spcPct val="100000"/>
              </a:lnSpc>
            </a:pPr>
            <a:r>
              <a:rPr sz="1050" spc="95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MOVEALto </a:t>
            </a:r>
            <a:r>
              <a:rPr sz="1050" spc="8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-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76676" y="2469642"/>
            <a:ext cx="120396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85" dirty="0" smtClean="0">
                <a:solidFill>
                  <a:srgbClr val="464646"/>
                </a:solidFill>
                <a:latin typeface="Times New Roman"/>
                <a:cs typeface="Times New Roman"/>
              </a:rPr>
              <a:t>A  </a:t>
            </a:r>
            <a:r>
              <a:rPr sz="1050" spc="-2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6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1050" spc="7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85" dirty="0" smtClean="0">
                <a:solidFill>
                  <a:srgbClr val="464646"/>
                </a:solidFill>
                <a:latin typeface="Times New Roman"/>
                <a:cs typeface="Times New Roman"/>
              </a:rPr>
              <a:t>AHWlTR </a:t>
            </a:r>
            <a:r>
              <a:rPr sz="1050" spc="-60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8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34439" y="4181111"/>
            <a:ext cx="0" cy="191833"/>
          </a:xfrm>
          <a:custGeom>
            <a:avLst/>
            <a:gdLst/>
            <a:ahLst/>
            <a:cxnLst/>
            <a:rect l="l" t="t" r="r" b="b"/>
            <a:pathLst>
              <a:path h="191833">
                <a:moveTo>
                  <a:pt x="0" y="191833"/>
                </a:moveTo>
                <a:lnTo>
                  <a:pt x="0" y="0"/>
                </a:lnTo>
              </a:path>
            </a:pathLst>
          </a:custGeom>
          <a:ln w="29384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56051" y="3109721"/>
            <a:ext cx="2105660" cy="1259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7630" algn="ctr">
              <a:lnSpc>
                <a:spcPct val="100000"/>
              </a:lnSpc>
            </a:pPr>
            <a:r>
              <a:rPr sz="1050" spc="105" dirty="0" smtClean="0">
                <a:solidFill>
                  <a:srgbClr val="464646"/>
                </a:solidFill>
                <a:latin typeface="Times New Roman"/>
                <a:cs typeface="Times New Roman"/>
              </a:rPr>
              <a:t>MOVEAHtoBL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2"/>
              </a:spcBef>
            </a:pPr>
            <a:endParaRPr sz="1000"/>
          </a:p>
          <a:p>
            <a:pPr marL="640080">
              <a:lnSpc>
                <a:spcPct val="100000"/>
              </a:lnSpc>
            </a:pPr>
            <a:r>
              <a:rPr sz="1050" spc="1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OALWlTHFO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  <a:tabLst>
                <a:tab pos="920115" algn="l"/>
              </a:tabLst>
            </a:pPr>
            <a:r>
              <a:rPr sz="1150" spc="45" dirty="0" smtClean="0">
                <a:solidFill>
                  <a:srgbClr val="2F2F2F"/>
                </a:solidFill>
                <a:latin typeface="Times New Roman"/>
                <a:cs typeface="Times New Roman"/>
              </a:rPr>
              <a:t>10VE</a:t>
            </a:r>
            <a:r>
              <a:rPr sz="1150" spc="-6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-60" dirty="0" smtClean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050" spc="6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5D5D5D"/>
                </a:solidFill>
                <a:latin typeface="Times New Roman"/>
                <a:cs typeface="Times New Roman"/>
              </a:rPr>
              <a:t>C</a:t>
            </a:r>
            <a:r>
              <a:rPr sz="1150" spc="5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1150" spc="-7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150" spc="-75" dirty="0" smtClean="0">
                <a:solidFill>
                  <a:srgbClr val="AAAAAA"/>
                </a:solidFill>
                <a:latin typeface="Times New Roman"/>
                <a:cs typeface="Times New Roman"/>
              </a:rPr>
              <a:t>.	</a:t>
            </a:r>
            <a:r>
              <a:rPr sz="1150" spc="1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150" spc="155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1150" spc="-65" dirty="0" smtClean="0">
                <a:solidFill>
                  <a:srgbClr val="5D5D5D"/>
                </a:solidFill>
                <a:latin typeface="Times New Roman"/>
                <a:cs typeface="Times New Roman"/>
              </a:rPr>
              <a:t>ALOE</a:t>
            </a:r>
            <a:r>
              <a:rPr sz="1150" spc="75" dirty="0" smtClean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050" spc="-50" dirty="0" smtClean="0">
                <a:solidFill>
                  <a:srgbClr val="2F2F2F"/>
                </a:solidFill>
                <a:latin typeface="Arial"/>
                <a:cs typeface="Arial"/>
              </a:rPr>
              <a:t>04</a:t>
            </a:r>
            <a:r>
              <a:rPr sz="1050" spc="2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000" spc="3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5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15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CC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2867" y="9907016"/>
            <a:ext cx="34099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VVIT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03779" y="9900666"/>
            <a:ext cx="44462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 smtClean="0">
                <a:latin typeface="Times New Roman"/>
                <a:cs typeface="Times New Roman"/>
              </a:rPr>
              <a:t>DEPARTMENT</a:t>
            </a:r>
            <a:r>
              <a:rPr sz="1050" spc="70" dirty="0" smtClean="0">
                <a:latin typeface="Times New Roman"/>
                <a:cs typeface="Times New Roman"/>
              </a:rPr>
              <a:t> </a:t>
            </a:r>
            <a:r>
              <a:rPr sz="1050" spc="5" dirty="0" smtClean="0">
                <a:latin typeface="Times New Roman"/>
                <a:cs typeface="Times New Roman"/>
              </a:rPr>
              <a:t>OF</a:t>
            </a:r>
            <a:r>
              <a:rPr sz="1050" spc="-85" dirty="0" smtClean="0">
                <a:latin typeface="Times New Roman"/>
                <a:cs typeface="Times New Roman"/>
              </a:rPr>
              <a:t> </a:t>
            </a:r>
            <a:r>
              <a:rPr sz="1050" spc="-10" dirty="0" smtClean="0">
                <a:latin typeface="Times New Roman"/>
                <a:cs typeface="Times New Roman"/>
              </a:rPr>
              <a:t>ELEC1RONICS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AND</a:t>
            </a:r>
            <a:r>
              <a:rPr sz="1050" spc="25" dirty="0" smtClean="0">
                <a:latin typeface="Times New Roman"/>
                <a:cs typeface="Times New Roman"/>
              </a:rPr>
              <a:t> </a:t>
            </a:r>
            <a:r>
              <a:rPr sz="1050" spc="-60" dirty="0" smtClean="0">
                <a:latin typeface="Times New Roman"/>
                <a:cs typeface="Times New Roman"/>
              </a:rPr>
              <a:t>CO:MMUNICA</a:t>
            </a:r>
            <a:r>
              <a:rPr sz="1050" spc="-140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TION</a:t>
            </a:r>
            <a:r>
              <a:rPr sz="1050" spc="-55" dirty="0" smtClean="0">
                <a:latin typeface="Times New Roman"/>
                <a:cs typeface="Times New Roman"/>
              </a:rPr>
              <a:t> </a:t>
            </a:r>
            <a:r>
              <a:rPr sz="1050" spc="-20" dirty="0" smtClean="0">
                <a:latin typeface="Times New Roman"/>
                <a:cs typeface="Times New Roman"/>
              </a:rPr>
              <a:t>ENGINEERING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5220" y="4834890"/>
            <a:ext cx="308038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5" dirty="0" smtClean="0">
                <a:solidFill>
                  <a:srgbClr val="2F2F2F"/>
                </a:solidFill>
                <a:latin typeface="Times New Roman"/>
                <a:cs typeface="Times New Roman"/>
              </a:rPr>
              <a:t>ROTATA</a:t>
            </a:r>
            <a:r>
              <a:rPr sz="1050" spc="7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50" dirty="0" smtClean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1050" spc="5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CO  </a:t>
            </a:r>
            <a:r>
              <a:rPr sz="1050" spc="20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5" dirty="0" smtClean="0">
                <a:solidFill>
                  <a:srgbClr val="2F2F2F"/>
                </a:solidFill>
                <a:latin typeface="Times New Roman"/>
                <a:cs typeface="Times New Roman"/>
              </a:rPr>
              <a:t>NT</a:t>
            </a:r>
            <a:r>
              <a:rPr sz="1050" spc="8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8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1050" spc="-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10" dirty="0" smtClean="0">
                <a:solidFill>
                  <a:srgbClr val="464646"/>
                </a:solidFill>
                <a:latin typeface="Times New Roman"/>
                <a:cs typeface="Times New Roman"/>
              </a:rPr>
              <a:t>AL</a:t>
            </a:r>
            <a:r>
              <a:rPr sz="1050" spc="120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1050" spc="85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50" spc="105" dirty="0" smtClean="0">
                <a:solidFill>
                  <a:srgbClr val="5D5D5D"/>
                </a:solidFill>
                <a:latin typeface="Times New Roman"/>
                <a:cs typeface="Times New Roman"/>
              </a:rPr>
              <a:t>C</a:t>
            </a:r>
            <a:r>
              <a:rPr sz="1050" spc="175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sz="1050" spc="-8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10" dirty="0" smtClean="0">
                <a:solidFill>
                  <a:srgbClr val="464646"/>
                </a:solidFill>
                <a:latin typeface="Times New Roman"/>
                <a:cs typeface="Times New Roman"/>
              </a:rPr>
              <a:t>FOUR</a:t>
            </a:r>
            <a:r>
              <a:rPr sz="1050" spc="20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16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50" spc="-80" dirty="0" smtClean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sz="1050" spc="-155" dirty="0" smtClean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050" spc="45" dirty="0" smtClean="0">
                <a:solidFill>
                  <a:srgbClr val="2F2F2F"/>
                </a:solidFill>
                <a:latin typeface="Times New Roman"/>
                <a:cs typeface="Times New Roman"/>
              </a:rPr>
              <a:t>ME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74467" y="5554217"/>
            <a:ext cx="300164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LOAD</a:t>
            </a:r>
            <a:r>
              <a:rPr sz="1050" spc="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85" dirty="0" smtClean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1050" spc="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40" dirty="0" smtClean="0">
                <a:solidFill>
                  <a:srgbClr val="464646"/>
                </a:solidFill>
                <a:latin typeface="Times New Roman"/>
                <a:cs typeface="Times New Roman"/>
              </a:rPr>
              <a:t>AL</a:t>
            </a:r>
            <a:r>
              <a:rPr sz="1050" spc="6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45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REC.M  </a:t>
            </a:r>
            <a:r>
              <a:rPr sz="1050" spc="3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5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LTIPLEOA </a:t>
            </a:r>
            <a:r>
              <a:rPr sz="1050" spc="-8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1000" spc="5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BH</a:t>
            </a:r>
            <a:r>
              <a:rPr sz="1000" spc="1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65" dirty="0" smtClean="0">
                <a:solidFill>
                  <a:srgbClr val="464646"/>
                </a:solidFill>
                <a:latin typeface="Times New Roman"/>
                <a:cs typeface="Times New Roman"/>
              </a:rPr>
              <a:t>REC.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23235" y="6212585"/>
            <a:ext cx="288544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45" dirty="0" smtClean="0">
                <a:solidFill>
                  <a:srgbClr val="464646"/>
                </a:solidFill>
                <a:latin typeface="Times New Roman"/>
                <a:cs typeface="Times New Roman"/>
              </a:rPr>
              <a:t>MUL</a:t>
            </a:r>
            <a:r>
              <a:rPr sz="1050" spc="1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TTPLE </a:t>
            </a:r>
            <a:r>
              <a:rPr sz="1000" spc="7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</a:t>
            </a:r>
            <a:r>
              <a:rPr sz="1000" spc="3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-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WTTH</a:t>
            </a:r>
            <a:r>
              <a:rPr sz="1050" spc="5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35" dirty="0" smtClean="0">
                <a:solidFill>
                  <a:srgbClr val="2F2F2F"/>
                </a:solidFill>
                <a:latin typeface="Times New Roman"/>
                <a:cs typeface="Times New Roman"/>
              </a:rPr>
              <a:t>BH</a:t>
            </a:r>
            <a:r>
              <a:rPr sz="1050" spc="-3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70" dirty="0" smtClean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105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45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PROD</a:t>
            </a:r>
            <a:r>
              <a:rPr sz="1050" spc="-17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15" dirty="0" smtClean="0">
                <a:solidFill>
                  <a:srgbClr val="5D5D5D"/>
                </a:solidFill>
                <a:latin typeface="Times New Roman"/>
                <a:cs typeface="Times New Roman"/>
              </a:rPr>
              <a:t>U</a:t>
            </a:r>
            <a:r>
              <a:rPr sz="1050" spc="-55" dirty="0" smtClean="0">
                <a:solidFill>
                  <a:srgbClr val="5D5D5D"/>
                </a:solidFill>
                <a:latin typeface="Times New Roman"/>
                <a:cs typeface="Times New Roman"/>
              </a:rPr>
              <a:t>C</a:t>
            </a:r>
            <a:r>
              <a:rPr sz="1050" spc="18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50" spc="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25" dirty="0" smtClean="0">
                <a:solidFill>
                  <a:srgbClr val="464646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67204" y="6840473"/>
            <a:ext cx="3376929" cy="312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spc="5" dirty="0" smtClean="0">
                <a:solidFill>
                  <a:srgbClr val="464646"/>
                </a:solidFill>
                <a:latin typeface="Arial"/>
                <a:cs typeface="Arial"/>
              </a:rPr>
              <a:t>ADD</a:t>
            </a:r>
            <a:r>
              <a:rPr sz="1050" spc="-1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464646"/>
                </a:solidFill>
                <a:latin typeface="Times New Roman"/>
                <a:cs typeface="Times New Roman"/>
              </a:rPr>
              <a:t>UNJT</a:t>
            </a:r>
            <a:r>
              <a:rPr sz="1050" spc="10" dirty="0" smtClean="0">
                <a:solidFill>
                  <a:srgbClr val="464646"/>
                </a:solidFill>
                <a:latin typeface="Times New Roman"/>
                <a:cs typeface="Times New Roman"/>
              </a:rPr>
              <a:t>(</a:t>
            </a:r>
            <a:r>
              <a:rPr sz="1050" spc="20" dirty="0" smtClean="0">
                <a:solidFill>
                  <a:srgbClr val="464646"/>
                </a:solidFill>
                <a:latin typeface="Times New Roman"/>
                <a:cs typeface="Times New Roman"/>
              </a:rPr>
              <a:t>BL</a:t>
            </a:r>
            <a:r>
              <a:rPr sz="1050" spc="10" dirty="0" smtClean="0">
                <a:solidFill>
                  <a:srgbClr val="464646"/>
                </a:solidFill>
                <a:latin typeface="Times New Roman"/>
                <a:cs typeface="Times New Roman"/>
              </a:rPr>
              <a:t>)</a:t>
            </a:r>
            <a:r>
              <a:rPr sz="1050" spc="8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10" dirty="0" smtClean="0">
                <a:solidFill>
                  <a:srgbClr val="2F2F2F"/>
                </a:solidFill>
                <a:latin typeface="Arial"/>
                <a:cs typeface="Arial"/>
              </a:rPr>
              <a:t>PRODUCT</a:t>
            </a:r>
            <a:r>
              <a:rPr sz="1050" spc="-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050" spc="110" dirty="0" smtClean="0">
                <a:solidFill>
                  <a:srgbClr val="464646"/>
                </a:solidFill>
                <a:latin typeface="Times New Roman"/>
                <a:cs typeface="Times New Roman"/>
              </a:rPr>
              <a:t>ALTO</a:t>
            </a:r>
            <a:r>
              <a:rPr sz="1050" spc="60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5" dirty="0" smtClean="0">
                <a:solidFill>
                  <a:srgbClr val="464646"/>
                </a:solidFill>
                <a:latin typeface="Arial"/>
                <a:cs typeface="Arial"/>
              </a:rPr>
              <a:t>GO</a:t>
            </a:r>
            <a:r>
              <a:rPr sz="1050" spc="-4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50" spc="114" dirty="0" smtClean="0">
                <a:solidFill>
                  <a:srgbClr val="464646"/>
                </a:solidFill>
                <a:latin typeface="Arial"/>
                <a:cs typeface="Arial"/>
              </a:rPr>
              <a:t>AH</a:t>
            </a:r>
            <a:r>
              <a:rPr sz="1050" spc="-12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2F2F2F"/>
                </a:solidFill>
                <a:latin typeface="Arial"/>
                <a:cs typeface="Arial"/>
              </a:rPr>
              <a:t>REG.</a:t>
            </a:r>
            <a:r>
              <a:rPr sz="1050" spc="-5" dirty="0" smtClean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1050" spc="40" dirty="0" smtClean="0">
                <a:solidFill>
                  <a:srgbClr val="5D5D5D"/>
                </a:solidFill>
                <a:latin typeface="Arial"/>
                <a:cs typeface="Arial"/>
              </a:rPr>
              <a:t>EXA</a:t>
            </a:r>
            <a:endParaRPr sz="1050">
              <a:latin typeface="Arial"/>
              <a:cs typeface="Arial"/>
            </a:endParaRPr>
          </a:p>
          <a:p>
            <a:pPr marL="33020" algn="ctr">
              <a:lnSpc>
                <a:spcPts val="1105"/>
              </a:lnSpc>
            </a:pPr>
            <a:r>
              <a:rPr sz="1050" spc="3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DECIMAL </a:t>
            </a:r>
            <a:r>
              <a:rPr sz="1050" spc="-1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spc="85" dirty="0" smtClean="0">
                <a:solidFill>
                  <a:srgbClr val="2F2F2F"/>
                </a:solidFill>
                <a:latin typeface="Times New Roman"/>
                <a:cs typeface="Times New Roman"/>
              </a:rPr>
              <a:t>DATA</a:t>
            </a:r>
            <a:r>
              <a:rPr sz="1050" spc="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1050" spc="285" dirty="0" smtClean="0">
                <a:solidFill>
                  <a:srgbClr val="959595"/>
                </a:solidFill>
                <a:latin typeface="Times New Roman"/>
                <a:cs typeface="Times New Roman"/>
              </a:rPr>
              <a:t>. </a:t>
            </a:r>
            <a:r>
              <a:rPr sz="1050" spc="-25" dirty="0" smtClean="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sz="1050" spc="10" dirty="0" smtClean="0">
                <a:solidFill>
                  <a:srgbClr val="464646"/>
                </a:solidFill>
                <a:latin typeface="Times New Roman"/>
                <a:cs typeface="Times New Roman"/>
              </a:rPr>
              <a:t>AL</a:t>
            </a:r>
            <a:r>
              <a:rPr sz="1050" spc="70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050" spc="55" dirty="0" smtClean="0">
                <a:solidFill>
                  <a:srgbClr val="464646"/>
                </a:solidFill>
                <a:latin typeface="Times New Roman"/>
                <a:cs typeface="Times New Roman"/>
              </a:rPr>
              <a:t>REC.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1438"/>
            <a:ext cx="89789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5" dirty="0" smtClean="0">
                <a:latin typeface="Times New Roman"/>
                <a:cs typeface="Times New Roman"/>
              </a:rPr>
              <a:t>P</a:t>
            </a:r>
            <a:r>
              <a:rPr sz="1200" b="1" u="heavy" spc="15" dirty="0" smtClean="0">
                <a:latin typeface="Times New Roman"/>
                <a:cs typeface="Times New Roman"/>
              </a:rPr>
              <a:t>R</a:t>
            </a:r>
            <a:r>
              <a:rPr sz="1200" b="1" u="heavy" spc="5" dirty="0" smtClean="0">
                <a:latin typeface="Times New Roman"/>
                <a:cs typeface="Times New Roman"/>
              </a:rPr>
              <a:t>OGR</a:t>
            </a:r>
            <a:r>
              <a:rPr sz="1200" b="1" u="heavy" spc="15" dirty="0" smtClean="0">
                <a:latin typeface="Times New Roman"/>
                <a:cs typeface="Times New Roman"/>
              </a:rPr>
              <a:t>A</a:t>
            </a:r>
            <a:r>
              <a:rPr sz="1200" b="1" u="heavy" spc="10" dirty="0" smtClean="0">
                <a:latin typeface="Times New Roman"/>
                <a:cs typeface="Times New Roman"/>
              </a:rPr>
              <a:t>M</a:t>
            </a:r>
            <a:r>
              <a:rPr sz="1200" b="1" u="heavy" spc="0" dirty="0" smtClean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6441668"/>
            <a:ext cx="284924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40" dirty="0" smtClean="0">
                <a:latin typeface="Arial"/>
                <a:cs typeface="Arial"/>
              </a:rPr>
              <a:t>UT</a:t>
            </a:r>
            <a:r>
              <a:rPr sz="1100" b="1" u="heavy" spc="10" dirty="0" smtClean="0">
                <a:latin typeface="Arial"/>
                <a:cs typeface="Arial"/>
              </a:rPr>
              <a:t>PUT</a:t>
            </a:r>
            <a:r>
              <a:rPr sz="1100" b="1" u="heavy" spc="0" dirty="0" smtClean="0">
                <a:latin typeface="Arial"/>
                <a:cs typeface="Arial"/>
              </a:rPr>
              <a:t>:</a:t>
            </a:r>
            <a:r>
              <a:rPr sz="1100" b="1" u="heavy" spc="5" dirty="0" smtClean="0">
                <a:latin typeface="Arial"/>
                <a:cs typeface="Arial"/>
              </a:rPr>
              <a:t>[</a:t>
            </a:r>
            <a:r>
              <a:rPr sz="1100" b="1" u="heavy" spc="15" dirty="0" smtClean="0">
                <a:latin typeface="Arial"/>
                <a:cs typeface="Arial"/>
              </a:rPr>
              <a:t>DE</a:t>
            </a:r>
            <a:r>
              <a:rPr sz="1100" b="1" u="heavy" spc="70" dirty="0" smtClean="0">
                <a:latin typeface="Arial"/>
                <a:cs typeface="Arial"/>
              </a:rPr>
              <a:t>CI</a:t>
            </a:r>
            <a:r>
              <a:rPr sz="1100" b="1" u="heavy" spc="150" dirty="0" smtClean="0">
                <a:latin typeface="Arial"/>
                <a:cs typeface="Arial"/>
              </a:rPr>
              <a:t>M</a:t>
            </a:r>
            <a:r>
              <a:rPr sz="1100" b="1" u="heavy" spc="40" dirty="0" smtClean="0">
                <a:latin typeface="Arial"/>
                <a:cs typeface="Arial"/>
              </a:rPr>
              <a:t>AL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0" dirty="0" smtClean="0">
                <a:latin typeface="Times New Roman"/>
                <a:cs typeface="Times New Roman"/>
              </a:rPr>
              <a:t>X</a:t>
            </a:r>
            <a:r>
              <a:rPr sz="1100" b="1" u="heavy" spc="15" dirty="0" smtClean="0">
                <a:latin typeface="Times New Roman"/>
                <a:cs typeface="Times New Roman"/>
              </a:rPr>
              <a:t>ADE</a:t>
            </a:r>
            <a:r>
              <a:rPr sz="1100" b="1" u="heavy" spc="10" dirty="0" smtClean="0">
                <a:latin typeface="Times New Roman"/>
                <a:cs typeface="Times New Roman"/>
              </a:rPr>
              <a:t>CI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AL</a:t>
            </a:r>
            <a:r>
              <a:rPr sz="1100" b="1" u="heavy" spc="5" dirty="0" smtClean="0">
                <a:latin typeface="Times New Roman"/>
                <a:cs typeface="Times New Roman"/>
              </a:rPr>
              <a:t>]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264" y="8214448"/>
            <a:ext cx="5696585" cy="783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2700" indent="430530">
              <a:lnSpc>
                <a:spcPts val="2270"/>
              </a:lnSpc>
              <a:spcBef>
                <a:spcPts val="16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 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 c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  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–d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 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ex 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as 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cce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fu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995324"/>
          <a:ext cx="5806166" cy="514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593"/>
                <a:gridCol w="746251"/>
                <a:gridCol w="852449"/>
                <a:gridCol w="1491068"/>
                <a:gridCol w="1792439"/>
              </a:tblGrid>
              <a:tr h="383171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ADDRE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LABEL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ONICS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ENDS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886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[1100]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9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61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OF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OF into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76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0347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tabLst>
                          <a:tab pos="492759" algn="l"/>
                        </a:tabLst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AND	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FO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912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04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04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blo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5429"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ROR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Rot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14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OA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52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MUL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Multiply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886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886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[2000],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66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INT-3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6732854"/>
          <a:ext cx="5806166" cy="101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079"/>
                <a:gridCol w="1931644"/>
                <a:gridCol w="1933079"/>
              </a:tblGrid>
              <a:tr h="32720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ADRE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637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164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4967605" cy="4009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12115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7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739775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E 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NV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r>
              <a:rPr sz="1300" b="1" u="heavy" spc="0" dirty="0" smtClean="0">
                <a:latin typeface="Times New Roman"/>
                <a:cs typeface="Times New Roman"/>
              </a:rPr>
              <a:t> –</a:t>
            </a:r>
            <a:r>
              <a:rPr sz="1300" b="1" u="heavy" spc="10" dirty="0" smtClean="0">
                <a:latin typeface="Times New Roman"/>
                <a:cs typeface="Times New Roman"/>
              </a:rPr>
              <a:t>H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XAD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 TO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30" dirty="0" smtClean="0">
                <a:latin typeface="Times New Roman"/>
                <a:cs typeface="Times New Roman"/>
              </a:rPr>
              <a:t>M</a:t>
            </a:r>
            <a:r>
              <a:rPr sz="1100" b="1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0"/>
              </a:spcBef>
            </a:pPr>
            <a:endParaRPr sz="55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ta </a:t>
            </a:r>
            <a:r>
              <a:rPr sz="1300" spc="0" dirty="0" smtClean="0">
                <a:latin typeface="Times New Roman"/>
                <a:cs typeface="Times New Roman"/>
              </a:rPr>
              <a:t>po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B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1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j</a:t>
            </a:r>
            <a:r>
              <a:rPr sz="1300" spc="0" dirty="0" smtClean="0">
                <a:latin typeface="Times New Roman"/>
                <a:cs typeface="Times New Roman"/>
              </a:rPr>
              <a:t>ust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e.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-1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B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bo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atc</a:t>
            </a:r>
            <a:r>
              <a:rPr sz="1300" spc="0" dirty="0" smtClean="0">
                <a:latin typeface="Times New Roman"/>
                <a:cs typeface="Times New Roman"/>
              </a:rPr>
              <a:t>h,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is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A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cati</a:t>
            </a:r>
            <a:r>
              <a:rPr sz="1300" spc="0" dirty="0" smtClean="0">
                <a:latin typeface="Times New Roman"/>
                <a:cs typeface="Times New Roman"/>
              </a:rPr>
              <a:t>on.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839469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;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38377"/>
          <a:ext cx="5806166" cy="6700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204"/>
                <a:gridCol w="862495"/>
                <a:gridCol w="809396"/>
                <a:gridCol w="1400657"/>
                <a:gridCol w="1801050"/>
              </a:tblGrid>
              <a:tr h="37169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ADDRE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LABEL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ONICS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31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2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[1100]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REG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DX,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HUND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64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REG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TEN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SUB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64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ubt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3125"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JUP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HUND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JUMP 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TEN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OA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UNIT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SUB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AL,OA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ubt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TEN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JUMP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3125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UNIT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[200],DL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[200],DH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[200],AL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[200],AH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68261"/>
            <a:ext cx="360489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OUT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100" b="1" u="heavy" spc="0" dirty="0" smtClean="0">
                <a:latin typeface="Times New Roman"/>
                <a:cs typeface="Times New Roman"/>
              </a:rPr>
              <a:t>:</a:t>
            </a:r>
            <a:r>
              <a:rPr sz="1100" b="1" u="heavy" spc="5" dirty="0" smtClean="0">
                <a:latin typeface="Times New Roman"/>
                <a:cs typeface="Times New Roman"/>
              </a:rPr>
              <a:t>[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0" dirty="0" smtClean="0">
                <a:latin typeface="Times New Roman"/>
                <a:cs typeface="Times New Roman"/>
              </a:rPr>
              <a:t>X</a:t>
            </a:r>
            <a:r>
              <a:rPr sz="1100" b="1" u="heavy" spc="25" dirty="0" smtClean="0">
                <a:latin typeface="Times New Roman"/>
                <a:cs typeface="Times New Roman"/>
              </a:rPr>
              <a:t>A</a:t>
            </a:r>
            <a:r>
              <a:rPr sz="1100" b="1" u="heavy" spc="15" dirty="0" smtClean="0">
                <a:latin typeface="Times New Roman"/>
                <a:cs typeface="Times New Roman"/>
              </a:rPr>
              <a:t>DE</a:t>
            </a:r>
            <a:r>
              <a:rPr sz="1100" b="1" u="heavy" spc="10" dirty="0" smtClean="0">
                <a:latin typeface="Times New Roman"/>
                <a:cs typeface="Times New Roman"/>
              </a:rPr>
              <a:t>CI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AL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NU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0" dirty="0" smtClean="0">
                <a:latin typeface="Times New Roman"/>
                <a:cs typeface="Times New Roman"/>
              </a:rPr>
              <a:t>B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R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0" dirty="0" smtClean="0">
                <a:latin typeface="Times New Roman"/>
                <a:cs typeface="Times New Roman"/>
              </a:rPr>
              <a:t>D</a:t>
            </a:r>
            <a:r>
              <a:rPr sz="1100" b="1" u="heavy" spc="10" dirty="0" smtClean="0">
                <a:latin typeface="Times New Roman"/>
                <a:cs typeface="Times New Roman"/>
              </a:rPr>
              <a:t>ECI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AL</a:t>
            </a:r>
            <a:r>
              <a:rPr sz="1100" b="1" u="heavy" spc="0" dirty="0" smtClean="0">
                <a:latin typeface="Times New Roman"/>
                <a:cs typeface="Times New Roman"/>
              </a:rPr>
              <a:t>]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7455280"/>
            <a:ext cx="5695315" cy="904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5"/>
              </a:spcBef>
            </a:pPr>
            <a:endParaRPr sz="900"/>
          </a:p>
          <a:p>
            <a:pPr marL="12700" marR="12700" indent="430530">
              <a:lnSpc>
                <a:spcPct val="1456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 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–d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al 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ex 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 ex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-2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48880" y="962317"/>
          <a:ext cx="5806166" cy="1396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079"/>
                <a:gridCol w="1931644"/>
                <a:gridCol w="1933079"/>
              </a:tblGrid>
              <a:tr h="463537"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537">
                <a:tc>
                  <a:txBody>
                    <a:bodyPr/>
                    <a:lstStyle/>
                    <a:p>
                      <a:pPr marL="64071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MEMORY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537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544185" cy="4627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69773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8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974214" marR="12700" indent="-1323340">
              <a:lnSpc>
                <a:spcPct val="1456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F</a:t>
            </a:r>
            <a:r>
              <a:rPr sz="1300" b="1" u="heavy" spc="5" dirty="0" smtClean="0">
                <a:latin typeface="Times New Roman"/>
                <a:cs typeface="Times New Roman"/>
              </a:rPr>
              <a:t>LO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PO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-</a:t>
            </a:r>
            <a:r>
              <a:rPr sz="1300" b="1" u="heavy" spc="-5" dirty="0" smtClean="0">
                <a:latin typeface="Times New Roman"/>
                <a:cs typeface="Times New Roman"/>
              </a:rPr>
              <a:t> ST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 M</a:t>
            </a:r>
            <a:r>
              <a:rPr sz="1300" b="1" u="heavy" spc="0" dirty="0" smtClean="0">
                <a:latin typeface="Times New Roman"/>
                <a:cs typeface="Times New Roman"/>
              </a:rPr>
              <a:t>AN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PU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-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,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SO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ARC</a:t>
            </a:r>
            <a:r>
              <a:rPr sz="1300" b="1" u="heavy" spc="10" dirty="0" smtClean="0">
                <a:latin typeface="Times New Roman"/>
                <a:cs typeface="Times New Roman"/>
              </a:rPr>
              <a:t>HI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Co</a:t>
            </a:r>
            <a:r>
              <a:rPr sz="1300" b="1" u="heavy" spc="5" dirty="0" smtClean="0">
                <a:latin typeface="Times New Roman"/>
                <a:cs typeface="Times New Roman"/>
              </a:rPr>
              <a:t>p</a:t>
            </a:r>
            <a:r>
              <a:rPr sz="1300" b="1" u="heavy" spc="10" dirty="0" smtClean="0">
                <a:latin typeface="Times New Roman"/>
                <a:cs typeface="Times New Roman"/>
              </a:rPr>
              <a:t>y</a:t>
            </a:r>
            <a:r>
              <a:rPr sz="1300" b="1" u="heavy" spc="5" dirty="0" smtClean="0">
                <a:latin typeface="Times New Roman"/>
                <a:cs typeface="Times New Roman"/>
              </a:rPr>
              <a:t>ing a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St</a:t>
            </a:r>
            <a:r>
              <a:rPr sz="1300" b="1" u="heavy" spc="-5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in</a:t>
            </a:r>
            <a:r>
              <a:rPr sz="1300" b="1" u="heavy" spc="0" dirty="0" smtClean="0">
                <a:latin typeface="Times New Roman"/>
                <a:cs typeface="Times New Roman"/>
              </a:rPr>
              <a:t>g: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6223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th FF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rce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.</a:t>
            </a:r>
            <a:r>
              <a:rPr sz="1300" spc="0" dirty="0" smtClean="0">
                <a:latin typeface="Times New Roman"/>
                <a:cs typeface="Times New Roman"/>
              </a:rPr>
              <a:t>(D</a:t>
            </a:r>
            <a:r>
              <a:rPr sz="1300" spc="5" dirty="0" smtClean="0">
                <a:latin typeface="Times New Roman"/>
                <a:cs typeface="Times New Roman"/>
              </a:rPr>
              <a:t>S)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tra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at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.</a:t>
            </a:r>
            <a:r>
              <a:rPr sz="1300" spc="0" dirty="0" smtClean="0">
                <a:latin typeface="Times New Roman"/>
                <a:cs typeface="Times New Roman"/>
              </a:rPr>
              <a:t>(E</a:t>
            </a:r>
            <a:r>
              <a:rPr sz="1300" spc="5" dirty="0" smtClean="0">
                <a:latin typeface="Times New Roman"/>
                <a:cs typeface="Times New Roman"/>
              </a:rPr>
              <a:t>S)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(SI)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(D</a:t>
            </a:r>
            <a:r>
              <a:rPr sz="1300" spc="-10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th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(F</a:t>
            </a:r>
            <a:r>
              <a:rPr sz="1300" spc="-5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)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CX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=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344" y="1888235"/>
            <a:ext cx="4704588" cy="0"/>
          </a:xfrm>
          <a:custGeom>
            <a:avLst/>
            <a:gdLst/>
            <a:ahLst/>
            <a:cxnLst/>
            <a:rect l="l" t="t" r="r" b="b"/>
            <a:pathLst>
              <a:path w="4704588">
                <a:moveTo>
                  <a:pt x="0" y="0"/>
                </a:moveTo>
                <a:lnTo>
                  <a:pt x="47045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8488" y="1879092"/>
            <a:ext cx="0" cy="672083"/>
          </a:xfrm>
          <a:custGeom>
            <a:avLst/>
            <a:gdLst/>
            <a:ahLst/>
            <a:cxnLst/>
            <a:rect l="l" t="t" r="r" b="b"/>
            <a:pathLst>
              <a:path h="672083">
                <a:moveTo>
                  <a:pt x="0" y="67208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9359" y="1879092"/>
            <a:ext cx="0" cy="672083"/>
          </a:xfrm>
          <a:custGeom>
            <a:avLst/>
            <a:gdLst/>
            <a:ahLst/>
            <a:cxnLst/>
            <a:rect l="l" t="t" r="r" b="b"/>
            <a:pathLst>
              <a:path h="672083">
                <a:moveTo>
                  <a:pt x="0" y="67208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9344" y="2542032"/>
            <a:ext cx="4709159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5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9344" y="2958083"/>
            <a:ext cx="4704588" cy="0"/>
          </a:xfrm>
          <a:custGeom>
            <a:avLst/>
            <a:gdLst/>
            <a:ahLst/>
            <a:cxnLst/>
            <a:rect l="l" t="t" r="r" b="b"/>
            <a:pathLst>
              <a:path w="4704588">
                <a:moveTo>
                  <a:pt x="0" y="0"/>
                </a:moveTo>
                <a:lnTo>
                  <a:pt x="47045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6209" y="2532888"/>
            <a:ext cx="0" cy="434339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433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9344" y="3611879"/>
            <a:ext cx="4709159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5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8488" y="2948939"/>
            <a:ext cx="0" cy="672083"/>
          </a:xfrm>
          <a:custGeom>
            <a:avLst/>
            <a:gdLst/>
            <a:ahLst/>
            <a:cxnLst/>
            <a:rect l="l" t="t" r="r" b="b"/>
            <a:pathLst>
              <a:path h="672083">
                <a:moveTo>
                  <a:pt x="0" y="67208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9359" y="2948939"/>
            <a:ext cx="0" cy="672083"/>
          </a:xfrm>
          <a:custGeom>
            <a:avLst/>
            <a:gdLst/>
            <a:ahLst/>
            <a:cxnLst/>
            <a:rect l="l" t="t" r="r" b="b"/>
            <a:pathLst>
              <a:path h="672083">
                <a:moveTo>
                  <a:pt x="0" y="67208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344" y="4069079"/>
            <a:ext cx="4704588" cy="0"/>
          </a:xfrm>
          <a:custGeom>
            <a:avLst/>
            <a:gdLst/>
            <a:ahLst/>
            <a:cxnLst/>
            <a:rect l="l" t="t" r="r" b="b"/>
            <a:pathLst>
              <a:path w="4704588">
                <a:moveTo>
                  <a:pt x="0" y="0"/>
                </a:moveTo>
                <a:lnTo>
                  <a:pt x="47045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6209" y="3602735"/>
            <a:ext cx="0" cy="475488"/>
          </a:xfrm>
          <a:custGeom>
            <a:avLst/>
            <a:gdLst/>
            <a:ahLst/>
            <a:cxnLst/>
            <a:rect l="l" t="t" r="r" b="b"/>
            <a:pathLst>
              <a:path h="475488">
                <a:moveTo>
                  <a:pt x="0" y="47548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8488" y="4059935"/>
            <a:ext cx="0" cy="667512"/>
          </a:xfrm>
          <a:custGeom>
            <a:avLst/>
            <a:gdLst/>
            <a:ahLst/>
            <a:cxnLst/>
            <a:rect l="l" t="t" r="r" b="b"/>
            <a:pathLst>
              <a:path h="667512">
                <a:moveTo>
                  <a:pt x="0" y="667512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9359" y="4059935"/>
            <a:ext cx="0" cy="667512"/>
          </a:xfrm>
          <a:custGeom>
            <a:avLst/>
            <a:gdLst/>
            <a:ahLst/>
            <a:cxnLst/>
            <a:rect l="l" t="t" r="r" b="b"/>
            <a:pathLst>
              <a:path h="667512">
                <a:moveTo>
                  <a:pt x="0" y="667512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9344" y="4718303"/>
            <a:ext cx="4709159" cy="0"/>
          </a:xfrm>
          <a:custGeom>
            <a:avLst/>
            <a:gdLst/>
            <a:ahLst/>
            <a:cxnLst/>
            <a:rect l="l" t="t" r="r" b="b"/>
            <a:pathLst>
              <a:path w="4709159">
                <a:moveTo>
                  <a:pt x="0" y="0"/>
                </a:moveTo>
                <a:lnTo>
                  <a:pt x="470915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0844" y="5367528"/>
            <a:ext cx="3566159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6209" y="4709159"/>
            <a:ext cx="0" cy="667512"/>
          </a:xfrm>
          <a:custGeom>
            <a:avLst/>
            <a:gdLst/>
            <a:ahLst/>
            <a:cxnLst/>
            <a:rect l="l" t="t" r="r" b="b"/>
            <a:pathLst>
              <a:path h="667512">
                <a:moveTo>
                  <a:pt x="0" y="66751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9988" y="5358384"/>
            <a:ext cx="0" cy="662939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66293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80844" y="6021323"/>
            <a:ext cx="3566159" cy="0"/>
          </a:xfrm>
          <a:custGeom>
            <a:avLst/>
            <a:gdLst/>
            <a:ahLst/>
            <a:cxnLst/>
            <a:rect l="l" t="t" r="r" b="b"/>
            <a:pathLst>
              <a:path w="3566159">
                <a:moveTo>
                  <a:pt x="0" y="0"/>
                </a:moveTo>
                <a:lnTo>
                  <a:pt x="356615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37859" y="5358384"/>
            <a:ext cx="0" cy="672083"/>
          </a:xfrm>
          <a:custGeom>
            <a:avLst/>
            <a:gdLst/>
            <a:ahLst/>
            <a:cxnLst/>
            <a:rect l="l" t="t" r="r" b="b"/>
            <a:pathLst>
              <a:path h="672083">
                <a:moveTo>
                  <a:pt x="0" y="67208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6209" y="6012179"/>
            <a:ext cx="0" cy="626364"/>
          </a:xfrm>
          <a:custGeom>
            <a:avLst/>
            <a:gdLst/>
            <a:ahLst/>
            <a:cxnLst/>
            <a:rect l="l" t="t" r="r" b="b"/>
            <a:pathLst>
              <a:path h="626364">
                <a:moveTo>
                  <a:pt x="0" y="62636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0667" y="389635"/>
            <a:ext cx="15494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 smtClean="0">
                <a:latin typeface="Times New Roman"/>
                <a:cs typeface="Times New Roman"/>
              </a:rPr>
              <a:t>27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7439" y="715264"/>
            <a:ext cx="5034280" cy="1693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latin typeface="Times New Roman"/>
                <a:cs typeface="Times New Roman"/>
              </a:rPr>
              <a:t>FLOECHART: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5"/>
              </a:spcBef>
            </a:pPr>
            <a:endParaRPr sz="1000"/>
          </a:p>
          <a:p>
            <a:pPr marL="675640" algn="ctr">
              <a:lnSpc>
                <a:spcPct val="100000"/>
              </a:lnSpc>
            </a:pPr>
            <a:r>
              <a:rPr sz="1300" dirty="0" smtClean="0">
                <a:latin typeface="Times New Roman"/>
                <a:cs typeface="Times New Roman"/>
              </a:rPr>
              <a:t>START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2"/>
              </a:spcBef>
            </a:pPr>
            <a:endParaRPr sz="600"/>
          </a:p>
          <a:p>
            <a:pPr marL="696595" algn="ctr">
              <a:lnSpc>
                <a:spcPct val="100000"/>
              </a:lnSpc>
            </a:pPr>
            <a:r>
              <a:rPr sz="2950" spc="-880" dirty="0" smtClean="0">
                <a:latin typeface="Arial"/>
                <a:cs typeface="Arial"/>
              </a:rPr>
              <a:t>+</a:t>
            </a:r>
            <a:endParaRPr sz="2950">
              <a:latin typeface="Arial"/>
              <a:cs typeface="Arial"/>
            </a:endParaRPr>
          </a:p>
          <a:p>
            <a:pPr marL="652780" marR="12700" indent="0" algn="ctr">
              <a:lnSpc>
                <a:spcPts val="1400"/>
              </a:lnSpc>
              <a:spcBef>
                <a:spcPts val="375"/>
              </a:spcBef>
            </a:pPr>
            <a:r>
              <a:rPr sz="1300" spc="35" dirty="0" smtClean="0">
                <a:latin typeface="Times New Roman"/>
                <a:cs typeface="Times New Roman"/>
              </a:rPr>
              <a:t>lNlTIALlZETHE</a:t>
            </a:r>
            <a:r>
              <a:rPr sz="1300" spc="15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POINTER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30" dirty="0" smtClean="0">
                <a:latin typeface="Times New Roman"/>
                <a:cs typeface="Times New Roman"/>
              </a:rPr>
              <a:t>TO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MEMORYWHRE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-30" dirty="0" smtClean="0">
                <a:latin typeface="Times New Roman"/>
                <a:cs typeface="Times New Roman"/>
              </a:rPr>
              <a:t>DATA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30" dirty="0" smtClean="0">
                <a:latin typeface="Times New Roman"/>
                <a:cs typeface="Times New Roman"/>
              </a:rPr>
              <a:t>TO</a:t>
            </a:r>
            <a:r>
              <a:rPr sz="1300" spc="10" dirty="0" smtClean="0">
                <a:latin typeface="Times New Roman"/>
                <a:cs typeface="Times New Roman"/>
              </a:rPr>
              <a:t> BE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TRANSFERED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53844" y="2774442"/>
            <a:ext cx="381127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340" algn="ctr">
              <a:lnSpc>
                <a:spcPct val="100000"/>
              </a:lnSpc>
            </a:pPr>
            <a:r>
              <a:rPr sz="1050" spc="-80" dirty="0" smtClean="0">
                <a:latin typeface="Arial"/>
                <a:cs typeface="Arial"/>
              </a:rPr>
              <a:t>lr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R="0" algn="ctr">
              <a:lnSpc>
                <a:spcPct val="100000"/>
              </a:lnSpc>
            </a:pPr>
            <a:r>
              <a:rPr sz="1300" spc="-20" dirty="0" smtClean="0">
                <a:latin typeface="Times New Roman"/>
                <a:cs typeface="Times New Roman"/>
              </a:rPr>
              <a:t>LOAD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THE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0" dirty="0" smtClean="0">
                <a:latin typeface="Times New Roman"/>
                <a:cs typeface="Times New Roman"/>
              </a:rPr>
              <a:t>REG</a:t>
            </a:r>
            <a:r>
              <a:rPr sz="1300" spc="55" dirty="0" smtClean="0">
                <a:latin typeface="Times New Roman"/>
                <a:cs typeface="Times New Roman"/>
              </a:rPr>
              <a:t>.</a:t>
            </a:r>
            <a:r>
              <a:rPr sz="1300" spc="0" dirty="0" smtClean="0">
                <a:latin typeface="Times New Roman"/>
                <a:cs typeface="Times New Roman"/>
              </a:rPr>
              <a:t>WITH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-30" dirty="0" smtClean="0">
                <a:latin typeface="Times New Roman"/>
                <a:cs typeface="Times New Roman"/>
              </a:rPr>
              <a:t>DATA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FROM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MEMORY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38376" y="4224019"/>
            <a:ext cx="4399915" cy="365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4260" marR="12700" indent="-1051560">
              <a:lnSpc>
                <a:spcPts val="1400"/>
              </a:lnSpc>
            </a:pPr>
            <a:r>
              <a:rPr sz="1300" spc="-10" dirty="0" smtClean="0">
                <a:latin typeface="Times New Roman"/>
                <a:cs typeface="Times New Roman"/>
              </a:rPr>
              <a:t>JNJTIALJZE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-30" dirty="0" smtClean="0">
                <a:latin typeface="Times New Roman"/>
                <a:cs typeface="Times New Roman"/>
              </a:rPr>
              <a:t>DATA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SESTINATION</a:t>
            </a:r>
            <a:r>
              <a:rPr sz="1300" spc="7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POINTER</a:t>
            </a:r>
            <a:r>
              <a:rPr sz="1300" spc="105" dirty="0" smtClean="0">
                <a:latin typeface="Times New Roman"/>
                <a:cs typeface="Times New Roman"/>
              </a:rPr>
              <a:t> </a:t>
            </a:r>
            <a:r>
              <a:rPr sz="1300" spc="30" dirty="0" smtClean="0">
                <a:latin typeface="Times New Roman"/>
                <a:cs typeface="Times New Roman"/>
              </a:rPr>
              <a:t>TO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MEMORY WHERE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-30" dirty="0" smtClean="0">
                <a:latin typeface="Times New Roman"/>
                <a:cs typeface="Times New Roman"/>
              </a:rPr>
              <a:t>DATA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30" dirty="0" smtClean="0">
                <a:latin typeface="Times New Roman"/>
                <a:cs typeface="Times New Roman"/>
              </a:rPr>
              <a:t>TO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BE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STORED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31083" y="5586476"/>
            <a:ext cx="227520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 smtClean="0">
                <a:latin typeface="Times New Roman"/>
                <a:cs typeface="Times New Roman"/>
              </a:rPr>
              <a:t>STORE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0" dirty="0" smtClean="0">
                <a:latin typeface="Times New Roman"/>
                <a:cs typeface="Times New Roman"/>
              </a:rPr>
              <a:t>DATE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FROM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35" dirty="0" smtClean="0">
                <a:latin typeface="Times New Roman"/>
                <a:cs typeface="Times New Roman"/>
              </a:rPr>
              <a:t>REG.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45484" y="6798056"/>
            <a:ext cx="445134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 smtClean="0">
                <a:latin typeface="Times New Roman"/>
                <a:cs typeface="Times New Roman"/>
              </a:rPr>
              <a:t>STOP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1438"/>
            <a:ext cx="83502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200" b="1" u="heavy" spc="0" dirty="0" smtClean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3997693"/>
            <a:ext cx="232537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OUT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100" b="1" u="heavy" spc="5" dirty="0" smtClean="0">
                <a:latin typeface="Times New Roman"/>
                <a:cs typeface="Times New Roman"/>
              </a:rPr>
              <a:t> :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[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CO</a:t>
            </a:r>
            <a:r>
              <a:rPr sz="1100" b="1" u="heavy" spc="10" dirty="0" smtClean="0">
                <a:latin typeface="Times New Roman"/>
                <a:cs typeface="Times New Roman"/>
              </a:rPr>
              <a:t>PYI</a:t>
            </a:r>
            <a:r>
              <a:rPr sz="1100" b="1" u="heavy" spc="25" dirty="0" smtClean="0">
                <a:latin typeface="Times New Roman"/>
                <a:cs typeface="Times New Roman"/>
              </a:rPr>
              <a:t>N</a:t>
            </a:r>
            <a:r>
              <a:rPr sz="1100" b="1" u="heavy" spc="15" dirty="0" smtClean="0">
                <a:latin typeface="Times New Roman"/>
                <a:cs typeface="Times New Roman"/>
              </a:rPr>
              <a:t>G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A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TRI</a:t>
            </a:r>
            <a:r>
              <a:rPr sz="1100" b="1" u="heavy" spc="15" dirty="0" smtClean="0">
                <a:latin typeface="Times New Roman"/>
                <a:cs typeface="Times New Roman"/>
              </a:rPr>
              <a:t>NG</a:t>
            </a:r>
            <a:r>
              <a:rPr sz="1100" b="1" u="heavy" spc="0" dirty="0" smtClean="0">
                <a:latin typeface="Times New Roman"/>
                <a:cs typeface="Times New Roman"/>
              </a:rPr>
              <a:t>]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264" y="7835582"/>
            <a:ext cx="504190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26"/>
              </a:spcBef>
            </a:pPr>
            <a:endParaRPr sz="1200"/>
          </a:p>
          <a:p>
            <a:pPr marL="84455" marR="12700" indent="358775">
              <a:lnSpc>
                <a:spcPct val="1463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tic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lar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rce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to</a:t>
            </a:r>
            <a:r>
              <a:rPr sz="1300" spc="0" dirty="0" smtClean="0">
                <a:latin typeface="Times New Roman"/>
                <a:cs typeface="Times New Roman"/>
              </a:rPr>
              <a:t> 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22591"/>
          <a:ext cx="5938195" cy="2641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226"/>
                <a:gridCol w="1011745"/>
                <a:gridCol w="413885"/>
                <a:gridCol w="1292448"/>
                <a:gridCol w="2188527"/>
              </a:tblGrid>
              <a:tr h="334378"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SI,1200H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1003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DI,1300H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ting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CX,0006H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599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1008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CLD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di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55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100A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REP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MOVSB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60325">
                        <a:lnSpc>
                          <a:spcPts val="113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Copy </a:t>
                      </a:r>
                      <a:r>
                        <a:rPr sz="11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nts </a:t>
                      </a:r>
                      <a:r>
                        <a:rPr sz="11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spc="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 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5155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100C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4311840"/>
          <a:ext cx="5906623" cy="1800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847"/>
                <a:gridCol w="1475282"/>
                <a:gridCol w="1473847"/>
                <a:gridCol w="1475282"/>
              </a:tblGrid>
              <a:tr h="29993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850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50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50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1454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29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354320" cy="2295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50786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9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73482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ND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&amp;</a:t>
            </a:r>
            <a:r>
              <a:rPr sz="1300" b="1" u="heavy" spc="0" dirty="0" smtClean="0">
                <a:latin typeface="Times New Roman"/>
                <a:cs typeface="Times New Roman"/>
              </a:rPr>
              <a:t> D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ND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84455" marR="12700" indent="430530">
              <a:lnSpc>
                <a:spcPts val="227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0" dirty="0" smtClean="0">
                <a:latin typeface="Times New Roman"/>
                <a:cs typeface="Times New Roman"/>
              </a:rPr>
              <a:t>As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ly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(ALP)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a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0" dirty="0" smtClean="0">
                <a:latin typeface="Times New Roman"/>
                <a:cs typeface="Times New Roman"/>
              </a:rPr>
              <a:t> 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order.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488497"/>
            <a:ext cx="5684520" cy="743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</a:t>
            </a:r>
            <a:r>
              <a:rPr sz="1100" b="1" u="heavy" spc="10" dirty="0" smtClean="0">
                <a:latin typeface="Times New Roman"/>
                <a:cs typeface="Times New Roman"/>
              </a:rPr>
              <a:t>BLE</a:t>
            </a:r>
            <a:r>
              <a:rPr sz="1100" b="1" u="heavy" spc="20" dirty="0" smtClean="0">
                <a:latin typeface="Times New Roman"/>
                <a:cs typeface="Times New Roman"/>
              </a:rPr>
              <a:t>M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AT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NT</a:t>
            </a:r>
            <a:r>
              <a:rPr sz="1100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84455" marR="12700" indent="430530">
              <a:lnSpc>
                <a:spcPts val="2270"/>
              </a:lnSpc>
              <a:spcBef>
                <a:spcPts val="85"/>
              </a:spcBef>
            </a:pP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0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ort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 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ord</a:t>
            </a:r>
            <a:r>
              <a:rPr sz="1300" spc="5" dirty="0" smtClean="0">
                <a:latin typeface="Times New Roman"/>
                <a:cs typeface="Times New Roman"/>
              </a:rPr>
              <a:t>er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2967151"/>
          <a:ext cx="5806166" cy="1312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97"/>
                <a:gridCol w="2167000"/>
                <a:gridCol w="1452321"/>
                <a:gridCol w="1422184"/>
              </a:tblGrid>
              <a:tr h="317157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7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+ 5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BOARD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76019" y="9648900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8633" y="9648900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6019" y="314794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7050" y="302094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602678"/>
            <a:ext cx="5842635" cy="605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DUC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TO 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ESSO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&amp;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CROC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LLE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S: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indent="461645" algn="just">
              <a:lnSpc>
                <a:spcPct val="1118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10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ler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ice</a:t>
            </a:r>
            <a:r>
              <a:rPr sz="1300" spc="10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gh</a:t>
            </a:r>
            <a:r>
              <a:rPr sz="1300" spc="5" dirty="0" smtClean="0">
                <a:latin typeface="Times New Roman"/>
                <a:cs typeface="Times New Roman"/>
              </a:rPr>
              <a:t>ly</a:t>
            </a:r>
            <a:r>
              <a:rPr sz="1300" spc="0" dirty="0" smtClean="0">
                <a:latin typeface="Times New Roman"/>
                <a:cs typeface="Times New Roman"/>
              </a:rPr>
              <a:t> re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red </a:t>
            </a:r>
            <a:r>
              <a:rPr sz="1300" spc="-5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ern 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ct</a:t>
            </a:r>
            <a:r>
              <a:rPr sz="1300" spc="0" dirty="0" smtClean="0">
                <a:latin typeface="Times New Roman"/>
                <a:cs typeface="Times New Roman"/>
              </a:rPr>
              <a:t>ur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 </a:t>
            </a:r>
            <a:r>
              <a:rPr sz="1300" spc="-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B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il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-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 </a:t>
            </a:r>
            <a:r>
              <a:rPr sz="1300" spc="-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pu</a:t>
            </a:r>
            <a:r>
              <a:rPr sz="1300" spc="1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er CPU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fun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Me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25" dirty="0" smtClean="0">
                <a:latin typeface="Times New Roman"/>
                <a:cs typeface="Times New Roman"/>
              </a:rPr>
              <a:t>t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es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Input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/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es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red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pt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 of</a:t>
            </a:r>
            <a:r>
              <a:rPr sz="1300" spc="10" dirty="0" smtClean="0">
                <a:latin typeface="Times New Roman"/>
                <a:cs typeface="Times New Roman"/>
              </a:rPr>
              <a:t> M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0" dirty="0" smtClean="0">
                <a:latin typeface="Times New Roman"/>
                <a:cs typeface="Times New Roman"/>
              </a:rPr>
              <a:t>opro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ors.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300" b="1" spc="10" dirty="0" smtClean="0">
                <a:latin typeface="Times New Roman"/>
                <a:cs typeface="Times New Roman"/>
              </a:rPr>
              <a:t>I</a:t>
            </a:r>
            <a:r>
              <a:rPr sz="1300" b="1" spc="5" dirty="0" smtClean="0">
                <a:latin typeface="Times New Roman"/>
                <a:cs typeface="Times New Roman"/>
              </a:rPr>
              <a:t>nt</a:t>
            </a:r>
            <a:r>
              <a:rPr sz="1300" b="1" spc="-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l</a:t>
            </a:r>
            <a:r>
              <a:rPr sz="1300" b="1" spc="15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808</a:t>
            </a:r>
            <a:r>
              <a:rPr sz="1300" b="1" spc="5" dirty="0" smtClean="0">
                <a:latin typeface="Times New Roman"/>
                <a:cs typeface="Times New Roman"/>
              </a:rPr>
              <a:t>5 </a:t>
            </a:r>
            <a:r>
              <a:rPr sz="1300" b="1" spc="-5" dirty="0" smtClean="0">
                <a:latin typeface="Times New Roman"/>
                <a:cs typeface="Times New Roman"/>
              </a:rPr>
              <a:t>m</a:t>
            </a:r>
            <a:r>
              <a:rPr sz="1300" b="1" spc="5" dirty="0" smtClean="0">
                <a:latin typeface="Times New Roman"/>
                <a:cs typeface="Times New Roman"/>
              </a:rPr>
              <a:t>icr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pr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ce</a:t>
            </a:r>
            <a:r>
              <a:rPr sz="1300" b="1" spc="0" dirty="0" smtClean="0">
                <a:latin typeface="Times New Roman"/>
                <a:cs typeface="Times New Roman"/>
              </a:rPr>
              <a:t>s</a:t>
            </a:r>
            <a:r>
              <a:rPr sz="1300" b="1" spc="10" dirty="0" smtClean="0">
                <a:latin typeface="Times New Roman"/>
                <a:cs typeface="Times New Roman"/>
              </a:rPr>
              <a:t>s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r: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12700" marR="13335" indent="377190" algn="just">
              <a:lnSpc>
                <a:spcPct val="1118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 </a:t>
            </a:r>
            <a:r>
              <a:rPr sz="1300" spc="-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arc</a:t>
            </a:r>
            <a:r>
              <a:rPr sz="1300" spc="-1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ct</a:t>
            </a:r>
            <a:r>
              <a:rPr sz="1300" spc="0" dirty="0" smtClean="0">
                <a:latin typeface="Times New Roman"/>
                <a:cs typeface="Times New Roman"/>
              </a:rPr>
              <a:t>ur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, </a:t>
            </a:r>
            <a:r>
              <a:rPr sz="1300" spc="-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ar</a:t>
            </a:r>
            <a:r>
              <a:rPr sz="1300" spc="0" dirty="0" smtClean="0">
                <a:latin typeface="Times New Roman"/>
                <a:cs typeface="Times New Roman"/>
              </a:rPr>
              <a:t>dw</a:t>
            </a:r>
            <a:r>
              <a:rPr sz="1300" spc="5" dirty="0" smtClean="0">
                <a:latin typeface="Times New Roman"/>
                <a:cs typeface="Times New Roman"/>
              </a:rPr>
              <a:t>are </a:t>
            </a:r>
            <a:r>
              <a:rPr sz="1300" spc="-9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cri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on, </a:t>
            </a:r>
            <a:r>
              <a:rPr sz="1300" spc="-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errup</a:t>
            </a:r>
            <a:r>
              <a:rPr sz="1300" spc="5" dirty="0" smtClean="0">
                <a:latin typeface="Times New Roman"/>
                <a:cs typeface="Times New Roman"/>
              </a:rPr>
              <a:t>ts </a:t>
            </a:r>
            <a:r>
              <a:rPr sz="1300" spc="-10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rrup</a:t>
            </a:r>
            <a:r>
              <a:rPr sz="1300" spc="5" dirty="0" smtClean="0">
                <a:latin typeface="Times New Roman"/>
                <a:cs typeface="Times New Roman"/>
              </a:rPr>
              <a:t>ts </a:t>
            </a:r>
            <a:r>
              <a:rPr sz="1300" spc="-10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0" dirty="0" smtClean="0">
                <a:latin typeface="Times New Roman"/>
                <a:cs typeface="Times New Roman"/>
              </a:rPr>
              <a:t> an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fa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-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8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 </a:t>
            </a:r>
            <a:r>
              <a:rPr sz="1300" spc="-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-10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ng: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5-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Add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es  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&amp;  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ru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,  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w 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s,  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 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  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 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 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ire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nk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era</a:t>
            </a:r>
            <a:r>
              <a:rPr sz="1300" spc="-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on,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55244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I</a:t>
            </a:r>
            <a:r>
              <a:rPr sz="1300" b="1" spc="5" dirty="0" smtClean="0">
                <a:latin typeface="Times New Roman"/>
                <a:cs typeface="Times New Roman"/>
              </a:rPr>
              <a:t>nterf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-5" dirty="0" smtClean="0">
                <a:latin typeface="Times New Roman"/>
                <a:cs typeface="Times New Roman"/>
              </a:rPr>
              <a:t>c</a:t>
            </a:r>
            <a:r>
              <a:rPr sz="1300" b="1" spc="5" dirty="0" smtClean="0">
                <a:latin typeface="Times New Roman"/>
                <a:cs typeface="Times New Roman"/>
              </a:rPr>
              <a:t>ing </a:t>
            </a:r>
            <a:r>
              <a:rPr sz="1300" b="1" spc="-10" dirty="0" smtClean="0">
                <a:latin typeface="Times New Roman"/>
                <a:cs typeface="Times New Roman"/>
              </a:rPr>
              <a:t>t</a:t>
            </a:r>
            <a:r>
              <a:rPr sz="1300" b="1" spc="5" dirty="0" smtClean="0">
                <a:latin typeface="Times New Roman"/>
                <a:cs typeface="Times New Roman"/>
              </a:rPr>
              <a:t>he in</a:t>
            </a:r>
            <a:r>
              <a:rPr sz="1300" b="1" spc="-5" dirty="0" smtClean="0">
                <a:latin typeface="Times New Roman"/>
                <a:cs typeface="Times New Roman"/>
              </a:rPr>
              <a:t>p</a:t>
            </a:r>
            <a:r>
              <a:rPr sz="1300" b="1" spc="5" dirty="0" smtClean="0">
                <a:latin typeface="Times New Roman"/>
                <a:cs typeface="Times New Roman"/>
              </a:rPr>
              <a:t>ut </a:t>
            </a:r>
            <a:r>
              <a:rPr sz="1300" b="1" spc="0" dirty="0" smtClean="0">
                <a:latin typeface="Times New Roman"/>
                <a:cs typeface="Times New Roman"/>
              </a:rPr>
              <a:t>/</a:t>
            </a:r>
            <a:r>
              <a:rPr sz="1300" b="1" spc="5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utput de</a:t>
            </a:r>
            <a:r>
              <a:rPr sz="1300" b="1" spc="0" dirty="0" smtClean="0">
                <a:latin typeface="Times New Roman"/>
                <a:cs typeface="Times New Roman"/>
              </a:rPr>
              <a:t>v</a:t>
            </a:r>
            <a:r>
              <a:rPr sz="1300" b="1" spc="5" dirty="0" smtClean="0">
                <a:latin typeface="Times New Roman"/>
                <a:cs typeface="Times New Roman"/>
              </a:rPr>
              <a:t>i</a:t>
            </a:r>
            <a:r>
              <a:rPr sz="1300" b="1" spc="-5" dirty="0" smtClean="0">
                <a:latin typeface="Times New Roman"/>
                <a:cs typeface="Times New Roman"/>
              </a:rPr>
              <a:t>c</a:t>
            </a: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10" dirty="0" smtClean="0">
                <a:latin typeface="Times New Roman"/>
                <a:cs typeface="Times New Roman"/>
              </a:rPr>
              <a:t>s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12700" marR="14604" indent="420370" algn="just">
              <a:lnSpc>
                <a:spcPct val="1118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825</a:t>
            </a:r>
            <a:r>
              <a:rPr sz="1300" spc="5" dirty="0" smtClean="0">
                <a:latin typeface="Times New Roman"/>
                <a:cs typeface="Times New Roman"/>
              </a:rPr>
              <a:t>5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mm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1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pheral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erfac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4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825</a:t>
            </a:r>
            <a:r>
              <a:rPr sz="1300" spc="5" dirty="0" smtClean="0">
                <a:latin typeface="Times New Roman"/>
                <a:cs typeface="Times New Roman"/>
              </a:rPr>
              <a:t>3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15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val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er, 825</a:t>
            </a:r>
            <a:r>
              <a:rPr sz="1300" spc="5" dirty="0" smtClean="0">
                <a:latin typeface="Times New Roman"/>
                <a:cs typeface="Times New Roman"/>
              </a:rPr>
              <a:t>1    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al    </a:t>
            </a:r>
            <a:r>
              <a:rPr sz="1300" spc="-75" dirty="0" smtClean="0">
                <a:latin typeface="Times New Roman"/>
                <a:cs typeface="Times New Roman"/>
              </a:rPr>
              <a:t> </a:t>
            </a:r>
            <a:r>
              <a:rPr sz="1300" spc="25" dirty="0" smtClean="0">
                <a:latin typeface="Times New Roman"/>
                <a:cs typeface="Times New Roman"/>
              </a:rPr>
              <a:t>S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hro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s    </a:t>
            </a:r>
            <a:r>
              <a:rPr sz="1300" spc="-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/</a:t>
            </a:r>
            <a:r>
              <a:rPr sz="1300" spc="-10" dirty="0" smtClean="0">
                <a:latin typeface="Times New Roman"/>
                <a:cs typeface="Times New Roman"/>
              </a:rPr>
              <a:t>A</a:t>
            </a:r>
            <a:r>
              <a:rPr sz="1300" spc="3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hron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s    </a:t>
            </a:r>
            <a:r>
              <a:rPr sz="1300" spc="-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    </a:t>
            </a:r>
            <a:r>
              <a:rPr sz="1300" spc="-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ra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itte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,    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825</a:t>
            </a:r>
            <a:r>
              <a:rPr sz="1300" spc="5" dirty="0" smtClean="0">
                <a:latin typeface="Times New Roman"/>
                <a:cs typeface="Times New Roman"/>
              </a:rPr>
              <a:t>9</a:t>
            </a:r>
            <a:r>
              <a:rPr sz="1300" spc="0" dirty="0" smtClean="0">
                <a:latin typeface="Times New Roman"/>
                <a:cs typeface="Times New Roman"/>
              </a:rPr>
              <a:t> 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 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upt </a:t>
            </a:r>
            <a:r>
              <a:rPr sz="1300" spc="6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er 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827</a:t>
            </a:r>
            <a:r>
              <a:rPr sz="1300" spc="5" dirty="0" smtClean="0">
                <a:latin typeface="Times New Roman"/>
                <a:cs typeface="Times New Roman"/>
              </a:rPr>
              <a:t>9 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 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ard 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/ </a:t>
            </a:r>
            <a:r>
              <a:rPr sz="1300" spc="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lay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ace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300" b="1" spc="10" dirty="0" smtClean="0">
                <a:latin typeface="Times New Roman"/>
                <a:cs typeface="Times New Roman"/>
              </a:rPr>
              <a:t>I</a:t>
            </a:r>
            <a:r>
              <a:rPr sz="1300" b="1" spc="5" dirty="0" smtClean="0">
                <a:latin typeface="Times New Roman"/>
                <a:cs typeface="Times New Roman"/>
              </a:rPr>
              <a:t>nterf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-5" dirty="0" smtClean="0">
                <a:latin typeface="Times New Roman"/>
                <a:cs typeface="Times New Roman"/>
              </a:rPr>
              <a:t>c</a:t>
            </a:r>
            <a:r>
              <a:rPr sz="1300" b="1" spc="5" dirty="0" smtClean="0">
                <a:latin typeface="Times New Roman"/>
                <a:cs typeface="Times New Roman"/>
              </a:rPr>
              <a:t>ing</a:t>
            </a:r>
            <a:r>
              <a:rPr sz="1300" b="1" spc="-5" dirty="0" smtClean="0">
                <a:latin typeface="Times New Roman"/>
                <a:cs typeface="Times New Roman"/>
              </a:rPr>
              <a:t> </a:t>
            </a:r>
            <a:r>
              <a:rPr sz="1300" b="1" spc="5" dirty="0" smtClean="0">
                <a:latin typeface="Times New Roman"/>
                <a:cs typeface="Times New Roman"/>
              </a:rPr>
              <a:t>the d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ta</a:t>
            </a:r>
            <a:r>
              <a:rPr sz="1300" b="1" spc="-5" dirty="0" smtClean="0">
                <a:latin typeface="Times New Roman"/>
                <a:cs typeface="Times New Roman"/>
              </a:rPr>
              <a:t> </a:t>
            </a:r>
            <a:r>
              <a:rPr sz="1300" b="1" spc="5" dirty="0" smtClean="0">
                <a:latin typeface="Times New Roman"/>
                <a:cs typeface="Times New Roman"/>
              </a:rPr>
              <a:t>c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n</a:t>
            </a:r>
            <a:r>
              <a:rPr sz="1300" b="1" spc="0" dirty="0" smtClean="0">
                <a:latin typeface="Times New Roman"/>
                <a:cs typeface="Times New Roman"/>
              </a:rPr>
              <a:t>v</a:t>
            </a:r>
            <a:r>
              <a:rPr sz="1300" b="1" spc="5" dirty="0" smtClean="0">
                <a:latin typeface="Times New Roman"/>
                <a:cs typeface="Times New Roman"/>
              </a:rPr>
              <a:t>erter</a:t>
            </a:r>
            <a:r>
              <a:rPr sz="1300" b="1" spc="10" dirty="0" smtClean="0">
                <a:latin typeface="Times New Roman"/>
                <a:cs typeface="Times New Roman"/>
              </a:rPr>
              <a:t>s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4"/>
              </a:spcBef>
            </a:pPr>
            <a:endParaRPr sz="900"/>
          </a:p>
          <a:p>
            <a:pPr marL="12700" marR="14604" indent="461645" algn="just">
              <a:lnSpc>
                <a:spcPct val="1116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-10" dirty="0" smtClean="0">
                <a:latin typeface="Times New Roman"/>
                <a:cs typeface="Times New Roman"/>
              </a:rPr>
              <a:t>-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o-An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rs, 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te</a:t>
            </a:r>
            <a:r>
              <a:rPr sz="1300" spc="5" dirty="0" smtClean="0">
                <a:latin typeface="Times New Roman"/>
                <a:cs typeface="Times New Roman"/>
              </a:rPr>
              <a:t>rfaci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 </a:t>
            </a:r>
            <a:r>
              <a:rPr sz="1300" spc="10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13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, An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og-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o-D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nv</a:t>
            </a:r>
            <a:r>
              <a:rPr sz="1300" spc="5" dirty="0" smtClean="0">
                <a:latin typeface="Times New Roman"/>
                <a:cs typeface="Times New Roman"/>
              </a:rPr>
              <a:t>erters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erfa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8086.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300" b="1" spc="5" dirty="0" smtClean="0">
                <a:latin typeface="Times New Roman"/>
                <a:cs typeface="Times New Roman"/>
              </a:rPr>
              <a:t>Micr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pr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c</a:t>
            </a:r>
            <a:r>
              <a:rPr sz="1300" b="1" spc="-5" dirty="0" smtClean="0">
                <a:latin typeface="Times New Roman"/>
                <a:cs typeface="Times New Roman"/>
              </a:rPr>
              <a:t>e</a:t>
            </a:r>
            <a:r>
              <a:rPr sz="1300" b="1" spc="10" dirty="0" smtClean="0">
                <a:latin typeface="Times New Roman"/>
                <a:cs typeface="Times New Roman"/>
              </a:rPr>
              <a:t>ss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-5" dirty="0" smtClean="0">
                <a:latin typeface="Times New Roman"/>
                <a:cs typeface="Times New Roman"/>
              </a:rPr>
              <a:t>r</a:t>
            </a:r>
            <a:r>
              <a:rPr sz="1300" b="1" spc="10" dirty="0" smtClean="0">
                <a:latin typeface="Times New Roman"/>
                <a:cs typeface="Times New Roman"/>
              </a:rPr>
              <a:t>s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4"/>
              </a:spcBef>
            </a:pPr>
            <a:endParaRPr sz="900"/>
          </a:p>
          <a:p>
            <a:pPr marL="12700" marR="17145" indent="461645" algn="just">
              <a:lnSpc>
                <a:spcPct val="1116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el 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, 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13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el</a:t>
            </a:r>
            <a:r>
              <a:rPr sz="1300" spc="0" dirty="0" smtClean="0">
                <a:latin typeface="Times New Roman"/>
                <a:cs typeface="Times New Roman"/>
              </a:rPr>
              <a:t>, 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10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ng, 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dv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ced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fe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ur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80386</a:t>
            </a:r>
            <a:r>
              <a:rPr sz="1300" spc="5" dirty="0" smtClean="0">
                <a:latin typeface="Times New Roman"/>
                <a:cs typeface="Times New Roman"/>
              </a:rPr>
              <a:t>/</a:t>
            </a:r>
            <a:r>
              <a:rPr sz="1300" spc="0" dirty="0" smtClean="0">
                <a:latin typeface="Times New Roman"/>
                <a:cs typeface="Times New Roman"/>
              </a:rPr>
              <a:t>486</a:t>
            </a:r>
            <a:r>
              <a:rPr sz="1300" spc="5" dirty="0" smtClean="0">
                <a:latin typeface="Times New Roman"/>
                <a:cs typeface="Times New Roman"/>
              </a:rPr>
              <a:t>/Pe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um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0" dirty="0" smtClean="0">
                <a:latin typeface="Times New Roman"/>
                <a:cs typeface="Times New Roman"/>
              </a:rPr>
              <a:t>ors.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19" y="6787959"/>
            <a:ext cx="3940175" cy="768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 smtClean="0">
                <a:latin typeface="Times New Roman"/>
                <a:cs typeface="Times New Roman"/>
              </a:rPr>
              <a:t>Micr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c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5" dirty="0" smtClean="0">
                <a:latin typeface="Times New Roman"/>
                <a:cs typeface="Times New Roman"/>
              </a:rPr>
              <a:t>ntr</a:t>
            </a:r>
            <a:r>
              <a:rPr sz="1300" b="1" spc="0" dirty="0" smtClean="0">
                <a:latin typeface="Times New Roman"/>
                <a:cs typeface="Times New Roman"/>
              </a:rPr>
              <a:t>o</a:t>
            </a:r>
            <a:r>
              <a:rPr sz="1300" b="1" spc="-5" dirty="0" smtClean="0">
                <a:latin typeface="Times New Roman"/>
                <a:cs typeface="Times New Roman"/>
              </a:rPr>
              <a:t>l</a:t>
            </a:r>
            <a:r>
              <a:rPr sz="1300" b="1" spc="5" dirty="0" smtClean="0">
                <a:latin typeface="Times New Roman"/>
                <a:cs typeface="Times New Roman"/>
              </a:rPr>
              <a:t>ler: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4"/>
              </a:spcBef>
            </a:pPr>
            <a:endParaRPr sz="900"/>
          </a:p>
          <a:p>
            <a:pPr marL="12700" marR="12700" indent="503555">
              <a:lnSpc>
                <a:spcPct val="111600"/>
              </a:lnSpc>
              <a:tabLst>
                <a:tab pos="1524635" algn="l"/>
                <a:tab pos="1836420" algn="l"/>
                <a:tab pos="318389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rodu</a:t>
            </a:r>
            <a:r>
              <a:rPr sz="1300" spc="5" dirty="0" smtClean="0">
                <a:latin typeface="Times New Roman"/>
                <a:cs typeface="Times New Roman"/>
              </a:rPr>
              <a:t>cti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	to	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-5" dirty="0" smtClean="0">
                <a:latin typeface="Times New Roman"/>
                <a:cs typeface="Times New Roman"/>
              </a:rPr>
              <a:t>ll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s,	In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-8051: 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cri</a:t>
            </a:r>
            <a:r>
              <a:rPr sz="1300" spc="-1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on,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org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iza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Add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266" y="7125207"/>
            <a:ext cx="902335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rc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ct</a:t>
            </a:r>
            <a:r>
              <a:rPr sz="1300" spc="0" dirty="0" smtClean="0">
                <a:latin typeface="Times New Roman"/>
                <a:cs typeface="Times New Roman"/>
              </a:rPr>
              <a:t>ur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1923" y="7125207"/>
            <a:ext cx="683895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ar</a:t>
            </a:r>
            <a:r>
              <a:rPr sz="1300" spc="0" dirty="0" smtClean="0">
                <a:latin typeface="Times New Roman"/>
                <a:cs typeface="Times New Roman"/>
              </a:rPr>
              <a:t>dw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19" y="7692072"/>
            <a:ext cx="5841365" cy="767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0" dirty="0" smtClean="0">
                <a:latin typeface="Times New Roman"/>
                <a:cs typeface="Times New Roman"/>
              </a:rPr>
              <a:t>P</a:t>
            </a:r>
            <a:r>
              <a:rPr sz="1300" b="1" spc="5" dirty="0" smtClean="0">
                <a:latin typeface="Times New Roman"/>
                <a:cs typeface="Times New Roman"/>
              </a:rPr>
              <a:t>r</a:t>
            </a:r>
            <a:r>
              <a:rPr sz="1300" b="1" spc="0" dirty="0" smtClean="0">
                <a:latin typeface="Times New Roman"/>
                <a:cs typeface="Times New Roman"/>
              </a:rPr>
              <a:t>og</a:t>
            </a:r>
            <a:r>
              <a:rPr sz="1300" b="1" spc="5" dirty="0" smtClean="0">
                <a:latin typeface="Times New Roman"/>
                <a:cs typeface="Times New Roman"/>
              </a:rPr>
              <a:t>r</a:t>
            </a:r>
            <a:r>
              <a:rPr sz="1300" b="1" spc="10" dirty="0" smtClean="0">
                <a:latin typeface="Times New Roman"/>
                <a:cs typeface="Times New Roman"/>
              </a:rPr>
              <a:t>a</a:t>
            </a:r>
            <a:r>
              <a:rPr sz="1300" b="1" spc="5" dirty="0" smtClean="0">
                <a:latin typeface="Times New Roman"/>
                <a:cs typeface="Times New Roman"/>
              </a:rPr>
              <a:t>m</a:t>
            </a:r>
            <a:r>
              <a:rPr sz="1300" b="1" spc="-5" dirty="0" smtClean="0">
                <a:latin typeface="Times New Roman"/>
                <a:cs typeface="Times New Roman"/>
              </a:rPr>
              <a:t>m</a:t>
            </a:r>
            <a:r>
              <a:rPr sz="1300" b="1" spc="5" dirty="0" smtClean="0">
                <a:latin typeface="Times New Roman"/>
                <a:cs typeface="Times New Roman"/>
              </a:rPr>
              <a:t>ing the i</a:t>
            </a:r>
            <a:r>
              <a:rPr sz="1300" b="1" spc="0" dirty="0" smtClean="0">
                <a:latin typeface="Times New Roman"/>
                <a:cs typeface="Times New Roman"/>
              </a:rPr>
              <a:t>8051: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7"/>
              </a:spcBef>
            </a:pPr>
            <a:endParaRPr sz="900"/>
          </a:p>
          <a:p>
            <a:pPr marL="12700" marR="12700" indent="473075">
              <a:lnSpc>
                <a:spcPct val="1108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Ins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ru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 </a:t>
            </a:r>
            <a:r>
              <a:rPr sz="1300" spc="-1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,  </a:t>
            </a:r>
            <a:r>
              <a:rPr sz="1300" spc="-1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1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  </a:t>
            </a:r>
            <a:r>
              <a:rPr sz="1300" spc="-1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g,  </a:t>
            </a:r>
            <a:r>
              <a:rPr sz="1300" spc="-1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rupt 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ru</a:t>
            </a:r>
            <a:r>
              <a:rPr sz="1300" spc="5" dirty="0" smtClean="0">
                <a:latin typeface="Times New Roman"/>
                <a:cs typeface="Times New Roman"/>
              </a:rPr>
              <a:t>ct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re  </a:t>
            </a:r>
            <a:r>
              <a:rPr sz="1300" spc="-1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errupt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erf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-1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s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g.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798" y="688784"/>
            <a:ext cx="5592445" cy="524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40" dirty="0" smtClean="0">
                <a:latin typeface="Arial"/>
                <a:cs typeface="Arial"/>
              </a:rPr>
              <a:t>AL</a:t>
            </a:r>
            <a:r>
              <a:rPr sz="1100" b="1" u="heavy" spc="15" dirty="0" smtClean="0">
                <a:latin typeface="Arial"/>
                <a:cs typeface="Arial"/>
              </a:rPr>
              <a:t>GO</a:t>
            </a:r>
            <a:r>
              <a:rPr sz="1100" b="1" u="heavy" spc="70" dirty="0" smtClean="0">
                <a:latin typeface="Arial"/>
                <a:cs typeface="Arial"/>
              </a:rPr>
              <a:t>RIT</a:t>
            </a:r>
            <a:r>
              <a:rPr sz="1100" b="1" u="heavy" spc="75" dirty="0" smtClean="0">
                <a:latin typeface="Arial"/>
                <a:cs typeface="Arial"/>
              </a:rPr>
              <a:t>H</a:t>
            </a:r>
            <a:r>
              <a:rPr sz="1100" b="1" u="heavy" spc="150" dirty="0" smtClean="0">
                <a:latin typeface="Arial"/>
                <a:cs typeface="Arial"/>
              </a:rPr>
              <a:t>M</a:t>
            </a:r>
            <a:r>
              <a:rPr sz="1300" b="1" u="heavy" spc="0" dirty="0" smtClean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b="1" u="heavy" spc="-150" dirty="0" smtClean="0">
                <a:latin typeface="Arial"/>
                <a:cs typeface="Arial"/>
              </a:rPr>
              <a:t>S</a:t>
            </a:r>
            <a:r>
              <a:rPr sz="1300" b="1" u="heavy" spc="-140" dirty="0" smtClean="0">
                <a:latin typeface="Arial"/>
                <a:cs typeface="Arial"/>
              </a:rPr>
              <a:t>o</a:t>
            </a:r>
            <a:r>
              <a:rPr sz="1300" b="1" u="heavy" spc="75" dirty="0" smtClean="0">
                <a:latin typeface="Arial"/>
                <a:cs typeface="Arial"/>
              </a:rPr>
              <a:t>r</a:t>
            </a:r>
            <a:r>
              <a:rPr sz="1300" b="1" u="heavy" spc="0" dirty="0" smtClean="0">
                <a:latin typeface="Arial"/>
                <a:cs typeface="Arial"/>
              </a:rPr>
              <a:t>t</a:t>
            </a:r>
            <a:r>
              <a:rPr sz="1300" b="1" u="heavy" spc="5" dirty="0" smtClean="0">
                <a:latin typeface="Arial"/>
                <a:cs typeface="Arial"/>
              </a:rPr>
              <a:t>i</a:t>
            </a:r>
            <a:r>
              <a:rPr sz="1300" b="1" u="heavy" spc="-105" dirty="0" smtClean="0">
                <a:latin typeface="Arial"/>
                <a:cs typeface="Arial"/>
              </a:rPr>
              <a:t>ng</a:t>
            </a:r>
            <a:r>
              <a:rPr sz="1300" b="1" u="heavy" spc="-45" dirty="0" smtClean="0">
                <a:latin typeface="Arial"/>
                <a:cs typeface="Arial"/>
              </a:rPr>
              <a:t> </a:t>
            </a:r>
            <a:r>
              <a:rPr sz="1300" b="1" u="heavy" spc="5" dirty="0" smtClean="0">
                <a:latin typeface="Arial"/>
                <a:cs typeface="Arial"/>
              </a:rPr>
              <a:t>i</a:t>
            </a:r>
            <a:r>
              <a:rPr sz="1300" b="1" u="heavy" spc="-65" dirty="0" smtClean="0">
                <a:latin typeface="Arial"/>
                <a:cs typeface="Arial"/>
              </a:rPr>
              <a:t>n</a:t>
            </a:r>
            <a:r>
              <a:rPr sz="1300" b="1" u="heavy" spc="-40" dirty="0" smtClean="0">
                <a:latin typeface="Arial"/>
                <a:cs typeface="Arial"/>
              </a:rPr>
              <a:t> </a:t>
            </a:r>
            <a:r>
              <a:rPr sz="1300" b="1" u="heavy" spc="-70" dirty="0" smtClean="0">
                <a:latin typeface="Arial"/>
                <a:cs typeface="Arial"/>
              </a:rPr>
              <a:t>a</a:t>
            </a:r>
            <a:r>
              <a:rPr sz="1300" b="1" u="heavy" spc="-204" dirty="0" smtClean="0">
                <a:latin typeface="Arial"/>
                <a:cs typeface="Arial"/>
              </a:rPr>
              <a:t>s</a:t>
            </a:r>
            <a:r>
              <a:rPr sz="1300" b="1" u="heavy" spc="-155" dirty="0" smtClean="0">
                <a:latin typeface="Arial"/>
                <a:cs typeface="Arial"/>
              </a:rPr>
              <a:t>c</a:t>
            </a:r>
            <a:r>
              <a:rPr sz="1300" b="1" u="heavy" spc="-145" dirty="0" smtClean="0">
                <a:latin typeface="Arial"/>
                <a:cs typeface="Arial"/>
              </a:rPr>
              <a:t>e</a:t>
            </a:r>
            <a:r>
              <a:rPr sz="1300" b="1" u="heavy" spc="-60" dirty="0" smtClean="0">
                <a:latin typeface="Arial"/>
                <a:cs typeface="Arial"/>
              </a:rPr>
              <a:t>nd</a:t>
            </a:r>
            <a:r>
              <a:rPr sz="1300" b="1" u="heavy" spc="-25" dirty="0" smtClean="0">
                <a:latin typeface="Arial"/>
                <a:cs typeface="Arial"/>
              </a:rPr>
              <a:t>i</a:t>
            </a:r>
            <a:r>
              <a:rPr sz="1300" b="1" u="heavy" spc="-105" dirty="0" smtClean="0">
                <a:latin typeface="Arial"/>
                <a:cs typeface="Arial"/>
              </a:rPr>
              <a:t>ng</a:t>
            </a:r>
            <a:r>
              <a:rPr sz="1300" b="1" u="heavy" spc="-45" dirty="0" smtClean="0">
                <a:latin typeface="Arial"/>
                <a:cs typeface="Arial"/>
              </a:rPr>
              <a:t> </a:t>
            </a:r>
            <a:r>
              <a:rPr sz="1300" b="1" u="heavy" spc="-140" dirty="0" smtClean="0">
                <a:latin typeface="Arial"/>
                <a:cs typeface="Arial"/>
              </a:rPr>
              <a:t>o</a:t>
            </a:r>
            <a:r>
              <a:rPr sz="1300" b="1" u="heavy" spc="75" dirty="0" smtClean="0">
                <a:latin typeface="Arial"/>
                <a:cs typeface="Arial"/>
              </a:rPr>
              <a:t>r</a:t>
            </a:r>
            <a:r>
              <a:rPr sz="1300" b="1" u="heavy" spc="-110" dirty="0" smtClean="0">
                <a:latin typeface="Arial"/>
                <a:cs typeface="Arial"/>
              </a:rPr>
              <a:t>de</a:t>
            </a:r>
            <a:r>
              <a:rPr sz="1300" b="1" u="heavy" spc="75" dirty="0" smtClean="0">
                <a:latin typeface="Arial"/>
                <a:cs typeface="Arial"/>
              </a:rPr>
              <a:t>r</a:t>
            </a:r>
            <a:r>
              <a:rPr sz="1300" b="1" u="heavy" spc="0" dirty="0" smtClean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12700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ount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1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C</a:t>
            </a:r>
            <a:r>
              <a:rPr sz="1275" spc="-15" baseline="-13071" dirty="0" smtClean="0">
                <a:latin typeface="Times New Roman"/>
                <a:cs typeface="Times New Roman"/>
              </a:rPr>
              <a:t>2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12700" marR="13335">
              <a:lnSpc>
                <a:spcPct val="1456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e i</a:t>
            </a:r>
            <a:r>
              <a:rPr sz="1300" spc="0" dirty="0" smtClean="0">
                <a:latin typeface="Times New Roman"/>
                <a:cs typeface="Times New Roman"/>
              </a:rPr>
              <a:t>f 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o t</a:t>
            </a:r>
            <a:r>
              <a:rPr sz="1300" spc="0" dirty="0" smtClean="0">
                <a:latin typeface="Times New Roman"/>
                <a:cs typeface="Times New Roman"/>
              </a:rPr>
              <a:t>hat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0" dirty="0" smtClean="0">
                <a:latin typeface="Times New Roman"/>
                <a:cs typeface="Times New Roman"/>
              </a:rPr>
              <a:t> 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ord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275" spc="-15" baseline="-13071" dirty="0" smtClean="0">
                <a:latin typeface="Times New Roman"/>
                <a:cs typeface="Times New Roman"/>
              </a:rPr>
              <a:t>2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rd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2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1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1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  <a:buFont typeface="Wingdings"/>
              <a:buChar char=""/>
            </a:pPr>
            <a:endParaRPr sz="95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r</a:t>
            </a:r>
            <a:r>
              <a:rPr sz="1300" b="1" u="heavy" spc="0" dirty="0" smtClean="0">
                <a:latin typeface="Times New Roman"/>
                <a:cs typeface="Times New Roman"/>
              </a:rPr>
              <a:t>t</a:t>
            </a:r>
            <a:r>
              <a:rPr sz="1300" b="1" u="heavy" spc="5" dirty="0" smtClean="0">
                <a:latin typeface="Times New Roman"/>
                <a:cs typeface="Times New Roman"/>
              </a:rPr>
              <a:t>ing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in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u="heavy" spc="5" dirty="0" smtClean="0">
                <a:latin typeface="Times New Roman"/>
                <a:cs typeface="Times New Roman"/>
              </a:rPr>
              <a:t>cen</a:t>
            </a:r>
            <a:r>
              <a:rPr sz="1300" b="1" u="heavy" spc="-5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g</a:t>
            </a:r>
            <a:r>
              <a:rPr sz="1300" b="1" u="heavy" spc="0" dirty="0" smtClean="0">
                <a:latin typeface="Times New Roman"/>
                <a:cs typeface="Times New Roman"/>
              </a:rPr>
              <a:t> o</a:t>
            </a:r>
            <a:r>
              <a:rPr sz="1300" b="1" u="heavy" spc="5" dirty="0" smtClean="0">
                <a:latin typeface="Times New Roman"/>
                <a:cs typeface="Times New Roman"/>
              </a:rPr>
              <a:t>rder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ount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1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C</a:t>
            </a:r>
            <a:r>
              <a:rPr sz="1275" spc="-15" baseline="-13071" dirty="0" smtClean="0">
                <a:latin typeface="Times New Roman"/>
                <a:cs typeface="Times New Roman"/>
              </a:rPr>
              <a:t>2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12700" marR="12700">
              <a:lnSpc>
                <a:spcPct val="145600"/>
              </a:lnSpc>
              <a:spcBef>
                <a:spcPts val="10"/>
              </a:spcBef>
              <a:buFont typeface="Wingdings"/>
              <a:buChar char=""/>
              <a:tabLst>
                <a:tab pos="24511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e i</a:t>
            </a:r>
            <a:r>
              <a:rPr sz="1300" spc="0" dirty="0" smtClean="0">
                <a:latin typeface="Times New Roman"/>
                <a:cs typeface="Times New Roman"/>
              </a:rPr>
              <a:t>f 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o t</a:t>
            </a:r>
            <a:r>
              <a:rPr sz="1300" spc="0" dirty="0" smtClean="0">
                <a:latin typeface="Times New Roman"/>
                <a:cs typeface="Times New Roman"/>
              </a:rPr>
              <a:t>hat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0" dirty="0" smtClean="0">
                <a:latin typeface="Times New Roman"/>
                <a:cs typeface="Times New Roman"/>
              </a:rPr>
              <a:t> 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ord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275" spc="-15" baseline="-13071" dirty="0" smtClean="0">
                <a:latin typeface="Times New Roman"/>
                <a:cs typeface="Times New Roman"/>
              </a:rPr>
              <a:t>2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rd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2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245110" indent="-233045">
              <a:lnSpc>
                <a:spcPct val="100000"/>
              </a:lnSpc>
              <a:buFont typeface="Wingdings"/>
              <a:buChar char=""/>
              <a:tabLst>
                <a:tab pos="24511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1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1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6411" y="1396746"/>
            <a:ext cx="493775" cy="0"/>
          </a:xfrm>
          <a:custGeom>
            <a:avLst/>
            <a:gdLst/>
            <a:ahLst/>
            <a:cxnLst/>
            <a:rect l="l" t="t" r="r" b="b"/>
            <a:pathLst>
              <a:path w="493775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1840" y="1762505"/>
            <a:ext cx="498348" cy="0"/>
          </a:xfrm>
          <a:custGeom>
            <a:avLst/>
            <a:gdLst/>
            <a:ahLst/>
            <a:cxnLst/>
            <a:rect l="l" t="t" r="r" b="b"/>
            <a:pathLst>
              <a:path w="498348">
                <a:moveTo>
                  <a:pt x="0" y="0"/>
                </a:moveTo>
                <a:lnTo>
                  <a:pt x="498348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223" y="1881377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79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1367" y="1874520"/>
            <a:ext cx="0" cy="653796"/>
          </a:xfrm>
          <a:custGeom>
            <a:avLst/>
            <a:gdLst/>
            <a:ahLst/>
            <a:cxnLst/>
            <a:rect l="l" t="t" r="r" b="b"/>
            <a:pathLst>
              <a:path h="653796">
                <a:moveTo>
                  <a:pt x="0" y="653795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0659" y="1874520"/>
            <a:ext cx="0" cy="662939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66293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223" y="2528316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7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5064" y="3698747"/>
            <a:ext cx="484631" cy="0"/>
          </a:xfrm>
          <a:custGeom>
            <a:avLst/>
            <a:gdLst/>
            <a:ahLst/>
            <a:cxnLst/>
            <a:rect l="l" t="t" r="r" b="b"/>
            <a:pathLst>
              <a:path w="484631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91455" y="3698747"/>
            <a:ext cx="480060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0" y="0"/>
                </a:moveTo>
                <a:lnTo>
                  <a:pt x="48006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4879" y="3694176"/>
            <a:ext cx="864108" cy="0"/>
          </a:xfrm>
          <a:custGeom>
            <a:avLst/>
            <a:gdLst/>
            <a:ahLst/>
            <a:cxnLst/>
            <a:rect l="l" t="t" r="r" b="b"/>
            <a:pathLst>
              <a:path w="864108">
                <a:moveTo>
                  <a:pt x="0" y="0"/>
                </a:moveTo>
                <a:lnTo>
                  <a:pt x="8641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5064" y="3694176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123444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6702" y="3694176"/>
            <a:ext cx="0" cy="192024"/>
          </a:xfrm>
          <a:custGeom>
            <a:avLst/>
            <a:gdLst/>
            <a:ahLst/>
            <a:cxnLst/>
            <a:rect l="l" t="t" r="r" b="b"/>
            <a:pathLst>
              <a:path h="192024">
                <a:moveTo>
                  <a:pt x="0" y="192024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1014" y="443026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760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5920" y="4777740"/>
            <a:ext cx="0" cy="740663"/>
          </a:xfrm>
          <a:custGeom>
            <a:avLst/>
            <a:gdLst/>
            <a:ahLst/>
            <a:cxnLst/>
            <a:rect l="l" t="t" r="r" b="b"/>
            <a:pathLst>
              <a:path h="740663">
                <a:moveTo>
                  <a:pt x="0" y="740663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6564" y="6238494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80">
                <a:moveTo>
                  <a:pt x="0" y="0"/>
                </a:moveTo>
                <a:lnTo>
                  <a:pt x="258318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5707" y="6231635"/>
            <a:ext cx="0" cy="859536"/>
          </a:xfrm>
          <a:custGeom>
            <a:avLst/>
            <a:gdLst/>
            <a:ahLst/>
            <a:cxnLst/>
            <a:rect l="l" t="t" r="r" b="b"/>
            <a:pathLst>
              <a:path h="859536">
                <a:moveTo>
                  <a:pt x="0" y="85953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1455" y="6217920"/>
            <a:ext cx="0" cy="864107"/>
          </a:xfrm>
          <a:custGeom>
            <a:avLst/>
            <a:gdLst/>
            <a:ahLst/>
            <a:cxnLst/>
            <a:rect l="l" t="t" r="r" b="b"/>
            <a:pathLst>
              <a:path h="864107">
                <a:moveTo>
                  <a:pt x="0" y="86410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6564" y="7086600"/>
            <a:ext cx="2587752" cy="0"/>
          </a:xfrm>
          <a:custGeom>
            <a:avLst/>
            <a:gdLst/>
            <a:ahLst/>
            <a:cxnLst/>
            <a:rect l="l" t="t" r="r" b="b"/>
            <a:pathLst>
              <a:path w="2587752">
                <a:moveTo>
                  <a:pt x="0" y="0"/>
                </a:moveTo>
                <a:lnTo>
                  <a:pt x="258775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9908" y="7450073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64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1014" y="7077456"/>
            <a:ext cx="0" cy="379475"/>
          </a:xfrm>
          <a:custGeom>
            <a:avLst/>
            <a:gdLst/>
            <a:ahLst/>
            <a:cxnLst/>
            <a:rect l="l" t="t" r="r" b="b"/>
            <a:pathLst>
              <a:path h="379475">
                <a:moveTo>
                  <a:pt x="0" y="37947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9052" y="7443216"/>
            <a:ext cx="0" cy="498348"/>
          </a:xfrm>
          <a:custGeom>
            <a:avLst/>
            <a:gdLst/>
            <a:ahLst/>
            <a:cxnLst/>
            <a:rect l="l" t="t" r="r" b="b"/>
            <a:pathLst>
              <a:path h="498348">
                <a:moveTo>
                  <a:pt x="0" y="49834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9908" y="7934706"/>
            <a:ext cx="3982212" cy="0"/>
          </a:xfrm>
          <a:custGeom>
            <a:avLst/>
            <a:gdLst/>
            <a:ahLst/>
            <a:cxnLst/>
            <a:rect l="l" t="t" r="r" b="b"/>
            <a:pathLst>
              <a:path w="3982212">
                <a:moveTo>
                  <a:pt x="0" y="0"/>
                </a:moveTo>
                <a:lnTo>
                  <a:pt x="3982212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2976" y="7443216"/>
            <a:ext cx="0" cy="498348"/>
          </a:xfrm>
          <a:custGeom>
            <a:avLst/>
            <a:gdLst/>
            <a:ahLst/>
            <a:cxnLst/>
            <a:rect l="l" t="t" r="r" b="b"/>
            <a:pathLst>
              <a:path h="498348">
                <a:moveTo>
                  <a:pt x="0" y="49834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1820" y="8437626"/>
            <a:ext cx="818388" cy="0"/>
          </a:xfrm>
          <a:custGeom>
            <a:avLst/>
            <a:gdLst/>
            <a:ahLst/>
            <a:cxnLst/>
            <a:rect l="l" t="t" r="r" b="b"/>
            <a:pathLst>
              <a:path w="818388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1014" y="7927847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27248" y="8780526"/>
            <a:ext cx="827531" cy="0"/>
          </a:xfrm>
          <a:custGeom>
            <a:avLst/>
            <a:gdLst/>
            <a:ahLst/>
            <a:cxnLst/>
            <a:rect l="l" t="t" r="r" b="b"/>
            <a:pathLst>
              <a:path w="827531">
                <a:moveTo>
                  <a:pt x="0" y="0"/>
                </a:moveTo>
                <a:lnTo>
                  <a:pt x="827531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60667" y="395985"/>
            <a:ext cx="1485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 smtClean="0">
                <a:latin typeface="Times New Roman"/>
                <a:cs typeface="Times New Roman"/>
              </a:rPr>
              <a:t>31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07439" y="710692"/>
            <a:ext cx="200342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5" dirty="0" smtClean="0">
                <a:latin typeface="Times New Roman"/>
                <a:cs typeface="Times New Roman"/>
              </a:rPr>
              <a:t>FLOECHA</a:t>
            </a:r>
            <a:r>
              <a:rPr sz="1100" u="sng" spc="55" dirty="0" smtClean="0">
                <a:latin typeface="Times New Roman"/>
                <a:cs typeface="Times New Roman"/>
              </a:rPr>
              <a:t>RT</a:t>
            </a:r>
            <a:r>
              <a:rPr sz="1100" spc="20" dirty="0" smtClean="0">
                <a:latin typeface="Times New Roman"/>
                <a:cs typeface="Times New Roman"/>
              </a:rPr>
              <a:t>: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30" dirty="0" smtClean="0">
                <a:latin typeface="Times New Roman"/>
                <a:cs typeface="Times New Roman"/>
              </a:rPr>
              <a:t>[ASCENDING]: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06571" y="1474469"/>
            <a:ext cx="47180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5" dirty="0" smtClean="0">
                <a:latin typeface="Times New Roman"/>
                <a:cs typeface="Times New Roman"/>
              </a:rPr>
              <a:t>ST.4JU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4972" y="1757426"/>
            <a:ext cx="3176905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95" algn="ctr">
              <a:lnSpc>
                <a:spcPct val="100000"/>
              </a:lnSpc>
            </a:pPr>
            <a:r>
              <a:rPr sz="850" spc="70" dirty="0" smtClean="0">
                <a:latin typeface="Arial"/>
                <a:cs typeface="Arial"/>
              </a:rPr>
              <a:t>'f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93"/>
              </a:spcBef>
            </a:pPr>
            <a:endParaRPr sz="1000"/>
          </a:p>
          <a:p>
            <a:pPr marL="1118870" marR="12700" indent="-1106805">
              <a:lnSpc>
                <a:spcPts val="1480"/>
              </a:lnSpc>
            </a:pPr>
            <a:r>
              <a:rPr sz="1350" spc="-150" dirty="0" smtClean="0">
                <a:latin typeface="Times New Roman"/>
                <a:cs typeface="Times New Roman"/>
              </a:rPr>
              <a:t>GET</a:t>
            </a:r>
            <a:r>
              <a:rPr sz="1350" spc="-20" dirty="0" smtClean="0">
                <a:latin typeface="Times New Roman"/>
                <a:cs typeface="Times New Roman"/>
              </a:rPr>
              <a:t> </a:t>
            </a:r>
            <a:r>
              <a:rPr sz="1350" spc="-150" dirty="0" smtClean="0">
                <a:latin typeface="Times New Roman"/>
                <a:cs typeface="Times New Roman"/>
              </a:rPr>
              <a:t>THE</a:t>
            </a:r>
            <a:r>
              <a:rPr sz="1350" spc="-20" dirty="0" smtClean="0">
                <a:latin typeface="Times New Roman"/>
                <a:cs typeface="Times New Roman"/>
              </a:rPr>
              <a:t> </a:t>
            </a:r>
            <a:r>
              <a:rPr sz="1350" spc="-125" dirty="0" smtClean="0">
                <a:latin typeface="Times New Roman"/>
                <a:cs typeface="Times New Roman"/>
              </a:rPr>
              <a:t>FIRST</a:t>
            </a:r>
            <a:r>
              <a:rPr sz="1350" spc="-40" dirty="0" smtClean="0">
                <a:latin typeface="Times New Roman"/>
                <a:cs typeface="Times New Roman"/>
              </a:rPr>
              <a:t> </a:t>
            </a:r>
            <a:r>
              <a:rPr sz="1350" spc="-200" dirty="0" smtClean="0">
                <a:latin typeface="Times New Roman"/>
                <a:cs typeface="Times New Roman"/>
              </a:rPr>
              <a:t>DATA</a:t>
            </a:r>
            <a:r>
              <a:rPr sz="1350" spc="-25" dirty="0" smtClean="0">
                <a:latin typeface="Times New Roman"/>
                <a:cs typeface="Times New Roman"/>
              </a:rPr>
              <a:t> </a:t>
            </a:r>
            <a:r>
              <a:rPr sz="1350" spc="-130" dirty="0" smtClean="0">
                <a:latin typeface="Times New Roman"/>
                <a:cs typeface="Times New Roman"/>
              </a:rPr>
              <a:t>TO</a:t>
            </a:r>
            <a:r>
              <a:rPr sz="1350" spc="-105" dirty="0" smtClean="0">
                <a:latin typeface="Times New Roman"/>
                <a:cs typeface="Times New Roman"/>
              </a:rPr>
              <a:t> </a:t>
            </a:r>
            <a:r>
              <a:rPr sz="1350" spc="-180" dirty="0" smtClean="0">
                <a:latin typeface="Times New Roman"/>
                <a:cs typeface="Times New Roman"/>
              </a:rPr>
              <a:t>COMPARE</a:t>
            </a:r>
            <a:r>
              <a:rPr sz="1350" spc="70" dirty="0" smtClean="0">
                <a:latin typeface="Times New Roman"/>
                <a:cs typeface="Times New Roman"/>
              </a:rPr>
              <a:t> </a:t>
            </a:r>
            <a:r>
              <a:rPr sz="1350" spc="-145" dirty="0" smtClean="0">
                <a:latin typeface="Times New Roman"/>
                <a:cs typeface="Times New Roman"/>
              </a:rPr>
              <a:t>WITH</a:t>
            </a:r>
            <a:r>
              <a:rPr sz="1350" spc="-20" dirty="0" smtClean="0">
                <a:latin typeface="Times New Roman"/>
                <a:cs typeface="Times New Roman"/>
              </a:rPr>
              <a:t> </a:t>
            </a:r>
            <a:r>
              <a:rPr sz="1350" spc="-150" dirty="0" smtClean="0">
                <a:latin typeface="Times New Roman"/>
                <a:cs typeface="Times New Roman"/>
              </a:rPr>
              <a:t>THE</a:t>
            </a:r>
            <a:r>
              <a:rPr sz="1350" spc="-60" dirty="0" smtClean="0">
                <a:latin typeface="Times New Roman"/>
                <a:cs typeface="Times New Roman"/>
              </a:rPr>
              <a:t> </a:t>
            </a:r>
            <a:r>
              <a:rPr sz="1350" spc="-180" dirty="0" smtClean="0">
                <a:latin typeface="Times New Roman"/>
                <a:cs typeface="Times New Roman"/>
              </a:rPr>
              <a:t>SECOND</a:t>
            </a:r>
            <a:r>
              <a:rPr sz="1350" spc="-30" dirty="0" smtClean="0">
                <a:latin typeface="Times New Roman"/>
                <a:cs typeface="Times New Roman"/>
              </a:rPr>
              <a:t> </a:t>
            </a:r>
            <a:r>
              <a:rPr sz="1350" spc="-200" dirty="0" smtClean="0">
                <a:latin typeface="Times New Roman"/>
                <a:cs typeface="Times New Roman"/>
              </a:rPr>
              <a:t>DATA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09191" y="3303269"/>
            <a:ext cx="1215390" cy="382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</a:pPr>
            <a:r>
              <a:rPr sz="1350" spc="-170" dirty="0" smtClean="0">
                <a:latin typeface="Times New Roman"/>
                <a:cs typeface="Times New Roman"/>
              </a:rPr>
              <a:t>YES</a:t>
            </a:r>
            <a:endParaRPr sz="1350">
              <a:latin typeface="Times New Roman"/>
              <a:cs typeface="Times New Roman"/>
            </a:endParaRPr>
          </a:p>
          <a:p>
            <a:pPr marL="245745">
              <a:lnSpc>
                <a:spcPts val="1325"/>
              </a:lnSpc>
              <a:tabLst>
                <a:tab pos="977265" algn="l"/>
              </a:tabLst>
            </a:pPr>
            <a:r>
              <a:rPr sz="1350" u="sng" dirty="0" smtClean="0">
                <a:latin typeface="Times New Roman"/>
                <a:cs typeface="Times New Roman"/>
              </a:rPr>
              <a:t> 	</a:t>
            </a:r>
            <a:r>
              <a:rPr sz="1350" dirty="0" smtClean="0">
                <a:latin typeface="Times New Roman"/>
                <a:cs typeface="Times New Roman"/>
              </a:rPr>
              <a:t> </a:t>
            </a:r>
            <a:r>
              <a:rPr sz="1350" spc="-100" dirty="0" smtClean="0">
                <a:latin typeface="Times New Roman"/>
                <a:cs typeface="Times New Roman"/>
              </a:rPr>
              <a:t>_..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41395" y="3254878"/>
            <a:ext cx="1000760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01955">
              <a:lnSpc>
                <a:spcPct val="93700"/>
              </a:lnSpc>
            </a:pPr>
            <a:r>
              <a:rPr sz="1600" spc="-375" dirty="0" smtClean="0">
                <a:latin typeface="Courier New"/>
                <a:cs typeface="Courier New"/>
              </a:rPr>
              <a:t>IF </a:t>
            </a:r>
            <a:r>
              <a:rPr sz="1350" spc="-180" dirty="0" smtClean="0">
                <a:latin typeface="Times New Roman"/>
                <a:cs typeface="Times New Roman"/>
              </a:rPr>
              <a:t>SECOND</a:t>
            </a:r>
            <a:r>
              <a:rPr sz="1350" spc="-30" dirty="0" smtClean="0">
                <a:latin typeface="Times New Roman"/>
                <a:cs typeface="Times New Roman"/>
              </a:rPr>
              <a:t> </a:t>
            </a:r>
            <a:r>
              <a:rPr sz="1350" spc="-200" dirty="0" smtClean="0">
                <a:latin typeface="Times New Roman"/>
                <a:cs typeface="Times New Roman"/>
              </a:rPr>
              <a:t>DATA</a:t>
            </a:r>
            <a:r>
              <a:rPr sz="1350" spc="-75" dirty="0" smtClean="0">
                <a:latin typeface="Times New Roman"/>
                <a:cs typeface="Times New Roman"/>
              </a:rPr>
              <a:t> </a:t>
            </a:r>
            <a:r>
              <a:rPr sz="1350" spc="-110" dirty="0" smtClean="0">
                <a:latin typeface="Times New Roman"/>
                <a:cs typeface="Times New Roman"/>
              </a:rPr>
              <a:t>IN </a:t>
            </a:r>
            <a:r>
              <a:rPr sz="1350" spc="-165" dirty="0" smtClean="0">
                <a:latin typeface="Times New Roman"/>
                <a:cs typeface="Times New Roman"/>
              </a:rPr>
              <a:t>ASCENDIJiG</a:t>
            </a:r>
            <a:endParaRPr sz="1350">
              <a:latin typeface="Times New Roman"/>
              <a:cs typeface="Times New Roman"/>
            </a:endParaRPr>
          </a:p>
          <a:p>
            <a:pPr marL="273050">
              <a:lnSpc>
                <a:spcPts val="1550"/>
              </a:lnSpc>
            </a:pPr>
            <a:r>
              <a:rPr sz="1350" spc="-165" dirty="0" smtClean="0">
                <a:latin typeface="Times New Roman"/>
                <a:cs typeface="Times New Roman"/>
              </a:rPr>
              <a:t>ORDER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5976" y="3225545"/>
            <a:ext cx="229870" cy="542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175" algn="ctr">
              <a:lnSpc>
                <a:spcPct val="100000"/>
              </a:lnSpc>
            </a:pPr>
            <a:r>
              <a:rPr sz="1350" spc="-190" dirty="0" smtClean="0">
                <a:latin typeface="Times New Roman"/>
                <a:cs typeface="Times New Roman"/>
              </a:rPr>
              <a:t>NO</a:t>
            </a:r>
            <a:endParaRPr sz="1350">
              <a:latin typeface="Times New Roman"/>
              <a:cs typeface="Times New Roman"/>
            </a:endParaRPr>
          </a:p>
          <a:p>
            <a:pPr marL="114300" algn="ctr">
              <a:lnSpc>
                <a:spcPts val="2580"/>
              </a:lnSpc>
            </a:pPr>
            <a:r>
              <a:rPr sz="2550" spc="-365" dirty="0" smtClean="0">
                <a:latin typeface="Arial"/>
                <a:cs typeface="Arial"/>
              </a:rPr>
              <a:t>..</a:t>
            </a:r>
            <a:endParaRPr sz="25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89452" y="5787390"/>
            <a:ext cx="133350" cy="718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50" spc="-785" dirty="0" smtClean="0">
                <a:latin typeface="Times New Roman"/>
                <a:cs typeface="Times New Roman"/>
              </a:rPr>
              <a:t>•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00732" y="6483603"/>
            <a:ext cx="2436495" cy="384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8480" marR="12700" indent="-525780">
              <a:lnSpc>
                <a:spcPts val="1480"/>
              </a:lnSpc>
            </a:pPr>
            <a:r>
              <a:rPr sz="1350" spc="-170" dirty="0" smtClean="0">
                <a:latin typeface="Times New Roman"/>
                <a:cs typeface="Times New Roman"/>
              </a:rPr>
              <a:t>DO</a:t>
            </a:r>
            <a:r>
              <a:rPr sz="1350" spc="-120" dirty="0" smtClean="0">
                <a:latin typeface="Times New Roman"/>
                <a:cs typeface="Times New Roman"/>
              </a:rPr>
              <a:t> </a:t>
            </a:r>
            <a:r>
              <a:rPr sz="1350" spc="-200" dirty="0" smtClean="0">
                <a:latin typeface="Times New Roman"/>
                <a:cs typeface="Times New Roman"/>
              </a:rPr>
              <a:t>ABOVE</a:t>
            </a:r>
            <a:r>
              <a:rPr sz="1350" spc="45" dirty="0" smtClean="0">
                <a:latin typeface="Times New Roman"/>
                <a:cs typeface="Times New Roman"/>
              </a:rPr>
              <a:t> </a:t>
            </a:r>
            <a:r>
              <a:rPr sz="1350" spc="-155" dirty="0" smtClean="0">
                <a:latin typeface="Times New Roman"/>
                <a:cs typeface="Times New Roman"/>
              </a:rPr>
              <a:t>COMPARITION</a:t>
            </a:r>
            <a:r>
              <a:rPr sz="1350" spc="55" dirty="0" smtClean="0">
                <a:latin typeface="Times New Roman"/>
                <a:cs typeface="Times New Roman"/>
              </a:rPr>
              <a:t> </a:t>
            </a:r>
            <a:r>
              <a:rPr sz="1350" spc="-165" dirty="0" smtClean="0">
                <a:latin typeface="Times New Roman"/>
                <a:cs typeface="Times New Roman"/>
              </a:rPr>
              <a:t>AS</a:t>
            </a:r>
            <a:r>
              <a:rPr sz="1350" spc="-80" dirty="0" smtClean="0">
                <a:latin typeface="Times New Roman"/>
                <a:cs typeface="Times New Roman"/>
              </a:rPr>
              <a:t> </a:t>
            </a:r>
            <a:r>
              <a:rPr sz="1350" spc="-229" dirty="0" smtClean="0">
                <a:latin typeface="Times New Roman"/>
                <a:cs typeface="Times New Roman"/>
              </a:rPr>
              <a:t>MANY</a:t>
            </a:r>
            <a:r>
              <a:rPr sz="1350" spc="-75" dirty="0" smtClean="0">
                <a:latin typeface="Times New Roman"/>
                <a:cs typeface="Times New Roman"/>
              </a:rPr>
              <a:t> </a:t>
            </a:r>
            <a:r>
              <a:rPr sz="1350" spc="-135" dirty="0" smtClean="0">
                <a:latin typeface="Times New Roman"/>
                <a:cs typeface="Times New Roman"/>
              </a:rPr>
              <a:t>TIME</a:t>
            </a:r>
            <a:r>
              <a:rPr sz="1350" spc="-80" dirty="0" smtClean="0">
                <a:latin typeface="Times New Roman"/>
                <a:cs typeface="Times New Roman"/>
              </a:rPr>
              <a:t> </a:t>
            </a:r>
            <a:r>
              <a:rPr sz="1350" spc="-165" dirty="0" smtClean="0">
                <a:latin typeface="Times New Roman"/>
                <a:cs typeface="Times New Roman"/>
              </a:rPr>
              <a:t>AS</a:t>
            </a:r>
            <a:r>
              <a:rPr sz="1350" spc="-80" dirty="0" smtClean="0">
                <a:latin typeface="Times New Roman"/>
                <a:cs typeface="Times New Roman"/>
              </a:rPr>
              <a:t> </a:t>
            </a:r>
            <a:r>
              <a:rPr sz="1350" spc="-150" dirty="0" smtClean="0">
                <a:latin typeface="Times New Roman"/>
                <a:cs typeface="Times New Roman"/>
              </a:rPr>
              <a:t>THE</a:t>
            </a:r>
            <a:r>
              <a:rPr sz="1350" spc="-20" dirty="0" smtClean="0">
                <a:latin typeface="Times New Roman"/>
                <a:cs typeface="Times New Roman"/>
              </a:rPr>
              <a:t> </a:t>
            </a:r>
            <a:r>
              <a:rPr sz="1350" spc="-180" dirty="0" smtClean="0">
                <a:latin typeface="Times New Roman"/>
                <a:cs typeface="Times New Roman"/>
              </a:rPr>
              <a:t>COUNT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40127" y="7587233"/>
            <a:ext cx="299910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65" dirty="0" smtClean="0">
                <a:latin typeface="Times New Roman"/>
                <a:cs typeface="Times New Roman"/>
              </a:rPr>
              <a:t>FINALLY</a:t>
            </a:r>
            <a:r>
              <a:rPr sz="1350" spc="60" dirty="0" smtClean="0">
                <a:latin typeface="Times New Roman"/>
                <a:cs typeface="Times New Roman"/>
              </a:rPr>
              <a:t> </a:t>
            </a:r>
            <a:r>
              <a:rPr sz="1350" spc="-150" dirty="0" smtClean="0">
                <a:latin typeface="Times New Roman"/>
                <a:cs typeface="Times New Roman"/>
              </a:rPr>
              <a:t>THE</a:t>
            </a:r>
            <a:r>
              <a:rPr sz="1350" spc="-60" dirty="0" smtClean="0">
                <a:latin typeface="Times New Roman"/>
                <a:cs typeface="Times New Roman"/>
              </a:rPr>
              <a:t> </a:t>
            </a:r>
            <a:r>
              <a:rPr sz="1350" spc="-210" dirty="0" smtClean="0">
                <a:latin typeface="Times New Roman"/>
                <a:cs typeface="Times New Roman"/>
              </a:rPr>
              <a:t>ARRAY</a:t>
            </a:r>
            <a:r>
              <a:rPr sz="1350" spc="35" dirty="0" smtClean="0">
                <a:latin typeface="Times New Roman"/>
                <a:cs typeface="Times New Roman"/>
              </a:rPr>
              <a:t> </a:t>
            </a:r>
            <a:r>
              <a:rPr sz="1350" spc="-60" dirty="0" smtClean="0">
                <a:latin typeface="Times New Roman"/>
                <a:cs typeface="Times New Roman"/>
              </a:rPr>
              <a:t>IS</a:t>
            </a:r>
            <a:r>
              <a:rPr sz="1350" spc="-160" dirty="0" smtClean="0">
                <a:latin typeface="Times New Roman"/>
                <a:cs typeface="Times New Roman"/>
              </a:rPr>
              <a:t> </a:t>
            </a:r>
            <a:r>
              <a:rPr sz="1350" spc="-175" dirty="0" smtClean="0">
                <a:latin typeface="Times New Roman"/>
                <a:cs typeface="Times New Roman"/>
              </a:rPr>
              <a:t>ASCENDING</a:t>
            </a:r>
            <a:r>
              <a:rPr sz="1350" spc="40" dirty="0" smtClean="0">
                <a:latin typeface="Times New Roman"/>
                <a:cs typeface="Times New Roman"/>
              </a:rPr>
              <a:t> </a:t>
            </a:r>
            <a:r>
              <a:rPr sz="1350" spc="-165" dirty="0" smtClean="0">
                <a:latin typeface="Times New Roman"/>
                <a:cs typeface="Times New Roman"/>
              </a:rPr>
              <a:t>ORDER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27679" y="8384793"/>
            <a:ext cx="153035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185" dirty="0" smtClean="0">
                <a:latin typeface="Arial"/>
                <a:cs typeface="Arial"/>
              </a:rPr>
              <a:t>(</a:t>
            </a:r>
            <a:endParaRPr sz="24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56864" y="8506206"/>
            <a:ext cx="37782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45" dirty="0" smtClean="0">
                <a:latin typeface="Times New Roman"/>
                <a:cs typeface="Times New Roman"/>
              </a:rPr>
              <a:t>STOP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37508" y="8384793"/>
            <a:ext cx="153035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185" dirty="0" smtClean="0">
                <a:latin typeface="Arial"/>
                <a:cs typeface="Arial"/>
              </a:rPr>
              <a:t>)</a:t>
            </a:r>
            <a:endParaRPr sz="2450">
              <a:latin typeface="Arial"/>
              <a:cs typeface="Arial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1165860" y="3895344"/>
          <a:ext cx="1008126" cy="834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89"/>
                <a:gridCol w="502920"/>
              </a:tblGrid>
              <a:tr h="347472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72">
                      <a:solidFill>
                        <a:srgbClr val="000000"/>
                      </a:solidFill>
                      <a:prstDash val="solid"/>
                    </a:lnR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">
                      <a:solidFill>
                        <a:srgbClr val="000000"/>
                      </a:solidFill>
                      <a:prstDash val="solid"/>
                    </a:lnL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474">
                <a:tc gridSpan="2"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35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latin typeface="Times New Roman"/>
                          <a:cs typeface="Times New Roman"/>
                        </a:rPr>
                        <a:t>SWAP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6585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T w="13716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789170" y="3982211"/>
          <a:ext cx="1661922" cy="153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31"/>
                <a:gridCol w="825246"/>
              </a:tblGrid>
              <a:tr h="118872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marL="157480" marR="163830" indent="-5080">
                        <a:lnSpc>
                          <a:spcPts val="1510"/>
                        </a:lnSpc>
                      </a:pPr>
                      <a:r>
                        <a:rPr sz="1350" dirty="0" smtClean="0">
                          <a:latin typeface="Times New Roman"/>
                          <a:cs typeface="Times New Roman"/>
                        </a:rPr>
                        <a:t>SWAPTHEDATABY ASCEND1"1G</a:t>
                      </a:r>
                      <a:r>
                        <a:rPr sz="1350" spc="1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latin typeface="Times New Roman"/>
                          <a:cs typeface="Times New Roman"/>
                        </a:rPr>
                        <a:t>ORDER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4661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661922" y="4910328"/>
          <a:ext cx="3134106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/>
                <a:gridCol w="1305305"/>
                <a:gridCol w="1250442"/>
              </a:tblGrid>
              <a:tr h="118872">
                <a:tc gridSpan="2"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2346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845819" marR="93980" indent="-741045">
                        <a:lnSpc>
                          <a:spcPts val="1480"/>
                        </a:lnSpc>
                      </a:pPr>
                      <a:r>
                        <a:rPr sz="1350" dirty="0" smtClean="0">
                          <a:latin typeface="Times New Roman"/>
                          <a:cs typeface="Times New Roman"/>
                        </a:rPr>
                        <a:t>COMPARE</a:t>
                      </a:r>
                      <a:r>
                        <a:rPr sz="1350" spc="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35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135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35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latin typeface="Times New Roman"/>
                          <a:cs typeface="Times New Roman"/>
                        </a:rPr>
                        <a:t>TYPE UPTOCOUNT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6918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1399032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78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6140" y="1767077"/>
            <a:ext cx="521208" cy="0"/>
          </a:xfrm>
          <a:custGeom>
            <a:avLst/>
            <a:gdLst/>
            <a:ahLst/>
            <a:cxnLst/>
            <a:rect l="l" t="t" r="r" b="b"/>
            <a:pathLst>
              <a:path w="521208">
                <a:moveTo>
                  <a:pt x="0" y="0"/>
                </a:moveTo>
                <a:lnTo>
                  <a:pt x="521208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088" y="1975104"/>
            <a:ext cx="3616452" cy="0"/>
          </a:xfrm>
          <a:custGeom>
            <a:avLst/>
            <a:gdLst/>
            <a:ahLst/>
            <a:cxnLst/>
            <a:rect l="l" t="t" r="r" b="b"/>
            <a:pathLst>
              <a:path w="3616452">
                <a:moveTo>
                  <a:pt x="0" y="0"/>
                </a:moveTo>
                <a:lnTo>
                  <a:pt x="361645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6232" y="1956816"/>
            <a:ext cx="0" cy="598931"/>
          </a:xfrm>
          <a:custGeom>
            <a:avLst/>
            <a:gdLst/>
            <a:ahLst/>
            <a:cxnLst/>
            <a:rect l="l" t="t" r="r" b="b"/>
            <a:pathLst>
              <a:path h="598931">
                <a:moveTo>
                  <a:pt x="0" y="598931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9541" y="1956816"/>
            <a:ext cx="0" cy="598931"/>
          </a:xfrm>
          <a:custGeom>
            <a:avLst/>
            <a:gdLst/>
            <a:ahLst/>
            <a:cxnLst/>
            <a:rect l="l" t="t" r="r" b="b"/>
            <a:pathLst>
              <a:path h="598931">
                <a:moveTo>
                  <a:pt x="0" y="598931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7088" y="2548889"/>
            <a:ext cx="3639312" cy="0"/>
          </a:xfrm>
          <a:custGeom>
            <a:avLst/>
            <a:gdLst/>
            <a:ahLst/>
            <a:cxnLst/>
            <a:rect l="l" t="t" r="r" b="b"/>
            <a:pathLst>
              <a:path w="3639312">
                <a:moveTo>
                  <a:pt x="0" y="0"/>
                </a:moveTo>
                <a:lnTo>
                  <a:pt x="3639312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088" y="3717035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8276" y="3723894"/>
            <a:ext cx="105156" cy="0"/>
          </a:xfrm>
          <a:custGeom>
            <a:avLst/>
            <a:gdLst/>
            <a:ahLst/>
            <a:cxnLst/>
            <a:rect l="l" t="t" r="r" b="b"/>
            <a:pathLst>
              <a:path w="105156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5648" y="3712464"/>
            <a:ext cx="992124" cy="0"/>
          </a:xfrm>
          <a:custGeom>
            <a:avLst/>
            <a:gdLst/>
            <a:ahLst/>
            <a:cxnLst/>
            <a:rect l="l" t="t" r="r" b="b"/>
            <a:pathLst>
              <a:path w="992124">
                <a:moveTo>
                  <a:pt x="0" y="0"/>
                </a:moveTo>
                <a:lnTo>
                  <a:pt x="992124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3735323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3288" y="3726179"/>
            <a:ext cx="77724" cy="0"/>
          </a:xfrm>
          <a:custGeom>
            <a:avLst/>
            <a:gdLst/>
            <a:ahLst/>
            <a:cxnLst/>
            <a:rect l="l" t="t" r="r" b="b"/>
            <a:pathLst>
              <a:path w="7772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7642" y="3739896"/>
            <a:ext cx="0" cy="123443"/>
          </a:xfrm>
          <a:custGeom>
            <a:avLst/>
            <a:gdLst/>
            <a:ahLst/>
            <a:cxnLst/>
            <a:rect l="l" t="t" r="r" b="b"/>
            <a:pathLst>
              <a:path h="123443">
                <a:moveTo>
                  <a:pt x="0" y="123443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7014" y="3735323"/>
            <a:ext cx="0" cy="196596"/>
          </a:xfrm>
          <a:custGeom>
            <a:avLst/>
            <a:gdLst/>
            <a:ahLst/>
            <a:cxnLst/>
            <a:rect l="l" t="t" r="r" b="b"/>
            <a:pathLst>
              <a:path h="196596">
                <a:moveTo>
                  <a:pt x="0" y="196596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2214" y="3895344"/>
            <a:ext cx="0" cy="406907"/>
          </a:xfrm>
          <a:custGeom>
            <a:avLst/>
            <a:gdLst/>
            <a:ahLst/>
            <a:cxnLst/>
            <a:rect l="l" t="t" r="r" b="b"/>
            <a:pathLst>
              <a:path h="406907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3291" y="4295394"/>
            <a:ext cx="1037844" cy="0"/>
          </a:xfrm>
          <a:custGeom>
            <a:avLst/>
            <a:gdLst/>
            <a:ahLst/>
            <a:cxnLst/>
            <a:rect l="l" t="t" r="r" b="b"/>
            <a:pathLst>
              <a:path w="1037844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7863" y="4695444"/>
            <a:ext cx="1024128" cy="0"/>
          </a:xfrm>
          <a:custGeom>
            <a:avLst/>
            <a:gdLst/>
            <a:ahLst/>
            <a:cxnLst/>
            <a:rect l="l" t="t" r="r" b="b"/>
            <a:pathLst>
              <a:path w="1024128">
                <a:moveTo>
                  <a:pt x="0" y="0"/>
                </a:moveTo>
                <a:lnTo>
                  <a:pt x="1024128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2436" y="4288535"/>
            <a:ext cx="0" cy="384048"/>
          </a:xfrm>
          <a:custGeom>
            <a:avLst/>
            <a:gdLst/>
            <a:ahLst/>
            <a:cxnLst/>
            <a:rect l="l" t="t" r="r" b="b"/>
            <a:pathLst>
              <a:path h="384048">
                <a:moveTo>
                  <a:pt x="0" y="38404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8850" y="4288535"/>
            <a:ext cx="0" cy="384048"/>
          </a:xfrm>
          <a:custGeom>
            <a:avLst/>
            <a:gdLst/>
            <a:ahLst/>
            <a:cxnLst/>
            <a:rect l="l" t="t" r="r" b="b"/>
            <a:pathLst>
              <a:path h="384048">
                <a:moveTo>
                  <a:pt x="0" y="384048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9029" y="4489703"/>
            <a:ext cx="0" cy="370332"/>
          </a:xfrm>
          <a:custGeom>
            <a:avLst/>
            <a:gdLst/>
            <a:ahLst/>
            <a:cxnLst/>
            <a:rect l="l" t="t" r="r" b="b"/>
            <a:pathLst>
              <a:path h="370332">
                <a:moveTo>
                  <a:pt x="0" y="370332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9072" y="4823459"/>
            <a:ext cx="0" cy="749807"/>
          </a:xfrm>
          <a:custGeom>
            <a:avLst/>
            <a:gdLst/>
            <a:ahLst/>
            <a:cxnLst/>
            <a:rect l="l" t="t" r="r" b="b"/>
            <a:pathLst>
              <a:path h="749807">
                <a:moveTo>
                  <a:pt x="0" y="74980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9716" y="5097779"/>
            <a:ext cx="2692908" cy="0"/>
          </a:xfrm>
          <a:custGeom>
            <a:avLst/>
            <a:gdLst/>
            <a:ahLst/>
            <a:cxnLst/>
            <a:rect l="l" t="t" r="r" b="b"/>
            <a:pathLst>
              <a:path w="2692907">
                <a:moveTo>
                  <a:pt x="0" y="0"/>
                </a:moveTo>
                <a:lnTo>
                  <a:pt x="269290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6744" y="4978908"/>
            <a:ext cx="0" cy="128015"/>
          </a:xfrm>
          <a:custGeom>
            <a:avLst/>
            <a:gdLst/>
            <a:ahLst/>
            <a:cxnLst/>
            <a:rect l="l" t="t" r="r" b="b"/>
            <a:pathLst>
              <a:path h="128015">
                <a:moveTo>
                  <a:pt x="0" y="128015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0783" y="5582411"/>
            <a:ext cx="164592" cy="0"/>
          </a:xfrm>
          <a:custGeom>
            <a:avLst/>
            <a:gdLst/>
            <a:ahLst/>
            <a:cxnLst/>
            <a:rect l="l" t="t" r="r" b="b"/>
            <a:pathLst>
              <a:path w="164592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28800" y="5589270"/>
            <a:ext cx="489204" cy="0"/>
          </a:xfrm>
          <a:custGeom>
            <a:avLst/>
            <a:gdLst/>
            <a:ahLst/>
            <a:cxnLst/>
            <a:rect l="l" t="t" r="r" b="b"/>
            <a:pathLst>
              <a:path w="489204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8860" y="5088635"/>
            <a:ext cx="0" cy="1005839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100583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74335" y="5088635"/>
            <a:ext cx="0" cy="996696"/>
          </a:xfrm>
          <a:custGeom>
            <a:avLst/>
            <a:gdLst/>
            <a:ahLst/>
            <a:cxnLst/>
            <a:rect l="l" t="t" r="r" b="b"/>
            <a:pathLst>
              <a:path h="996696">
                <a:moveTo>
                  <a:pt x="0" y="996696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9716" y="6085332"/>
            <a:ext cx="2697480" cy="0"/>
          </a:xfrm>
          <a:custGeom>
            <a:avLst/>
            <a:gdLst/>
            <a:ahLst/>
            <a:cxnLst/>
            <a:rect l="l" t="t" r="r" b="b"/>
            <a:pathLst>
              <a:path w="2697479">
                <a:moveTo>
                  <a:pt x="0" y="0"/>
                </a:moveTo>
                <a:lnTo>
                  <a:pt x="269748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99716" y="6332220"/>
            <a:ext cx="2692908" cy="0"/>
          </a:xfrm>
          <a:custGeom>
            <a:avLst/>
            <a:gdLst/>
            <a:ahLst/>
            <a:cxnLst/>
            <a:rect l="l" t="t" r="r" b="b"/>
            <a:pathLst>
              <a:path w="2692907">
                <a:moveTo>
                  <a:pt x="0" y="0"/>
                </a:moveTo>
                <a:lnTo>
                  <a:pt x="269290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8860" y="6323076"/>
            <a:ext cx="0" cy="877824"/>
          </a:xfrm>
          <a:custGeom>
            <a:avLst/>
            <a:gdLst/>
            <a:ahLst/>
            <a:cxnLst/>
            <a:rect l="l" t="t" r="r" b="b"/>
            <a:pathLst>
              <a:path h="877824">
                <a:moveTo>
                  <a:pt x="0" y="877824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74335" y="6313932"/>
            <a:ext cx="0" cy="877823"/>
          </a:xfrm>
          <a:custGeom>
            <a:avLst/>
            <a:gdLst/>
            <a:ahLst/>
            <a:cxnLst/>
            <a:rect l="l" t="t" r="r" b="b"/>
            <a:pathLst>
              <a:path h="877823">
                <a:moveTo>
                  <a:pt x="0" y="877823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9716" y="7194042"/>
            <a:ext cx="2697480" cy="0"/>
          </a:xfrm>
          <a:custGeom>
            <a:avLst/>
            <a:gdLst/>
            <a:ahLst/>
            <a:cxnLst/>
            <a:rect l="l" t="t" r="r" b="b"/>
            <a:pathLst>
              <a:path w="2697479">
                <a:moveTo>
                  <a:pt x="0" y="0"/>
                </a:moveTo>
                <a:lnTo>
                  <a:pt x="269748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5627" y="7564373"/>
            <a:ext cx="4142232" cy="0"/>
          </a:xfrm>
          <a:custGeom>
            <a:avLst/>
            <a:gdLst/>
            <a:ahLst/>
            <a:cxnLst/>
            <a:rect l="l" t="t" r="r" b="b"/>
            <a:pathLst>
              <a:path w="4142232">
                <a:moveTo>
                  <a:pt x="0" y="0"/>
                </a:moveTo>
                <a:lnTo>
                  <a:pt x="4142232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6744" y="7187183"/>
            <a:ext cx="0" cy="384048"/>
          </a:xfrm>
          <a:custGeom>
            <a:avLst/>
            <a:gdLst/>
            <a:ahLst/>
            <a:cxnLst/>
            <a:rect l="l" t="t" r="r" b="b"/>
            <a:pathLst>
              <a:path h="384048">
                <a:moveTo>
                  <a:pt x="0" y="38404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4772" y="7557516"/>
            <a:ext cx="0" cy="502919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50291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5627" y="8058150"/>
            <a:ext cx="4142232" cy="0"/>
          </a:xfrm>
          <a:custGeom>
            <a:avLst/>
            <a:gdLst/>
            <a:ahLst/>
            <a:cxnLst/>
            <a:rect l="l" t="t" r="r" b="b"/>
            <a:pathLst>
              <a:path w="4142232">
                <a:moveTo>
                  <a:pt x="0" y="0"/>
                </a:moveTo>
                <a:lnTo>
                  <a:pt x="4142232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31002" y="7557516"/>
            <a:ext cx="0" cy="507491"/>
          </a:xfrm>
          <a:custGeom>
            <a:avLst/>
            <a:gdLst/>
            <a:ahLst/>
            <a:cxnLst/>
            <a:rect l="l" t="t" r="r" b="b"/>
            <a:pathLst>
              <a:path h="507491">
                <a:moveTo>
                  <a:pt x="0" y="507491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82696" y="8572500"/>
            <a:ext cx="772667" cy="0"/>
          </a:xfrm>
          <a:custGeom>
            <a:avLst/>
            <a:gdLst/>
            <a:ahLst/>
            <a:cxnLst/>
            <a:rect l="l" t="t" r="r" b="b"/>
            <a:pathLst>
              <a:path w="772667">
                <a:moveTo>
                  <a:pt x="0" y="0"/>
                </a:moveTo>
                <a:lnTo>
                  <a:pt x="772667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69029" y="8051292"/>
            <a:ext cx="0" cy="530351"/>
          </a:xfrm>
          <a:custGeom>
            <a:avLst/>
            <a:gdLst/>
            <a:ahLst/>
            <a:cxnLst/>
            <a:rect l="l" t="t" r="r" b="b"/>
            <a:pathLst>
              <a:path h="530351">
                <a:moveTo>
                  <a:pt x="0" y="53035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1548" y="8922257"/>
            <a:ext cx="850391" cy="0"/>
          </a:xfrm>
          <a:custGeom>
            <a:avLst/>
            <a:gdLst/>
            <a:ahLst/>
            <a:cxnLst/>
            <a:rect l="l" t="t" r="r" b="b"/>
            <a:pathLst>
              <a:path w="850391">
                <a:moveTo>
                  <a:pt x="0" y="0"/>
                </a:moveTo>
                <a:lnTo>
                  <a:pt x="850391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60667" y="383285"/>
            <a:ext cx="16827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70" dirty="0" smtClean="0">
                <a:latin typeface="Courier New"/>
                <a:cs typeface="Courier New"/>
              </a:rPr>
              <a:t>32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07439" y="710692"/>
            <a:ext cx="210947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latin typeface="Times New Roman"/>
                <a:cs typeface="Times New Roman"/>
              </a:rPr>
              <a:t>FLOWCHA</a:t>
            </a:r>
            <a:r>
              <a:rPr sz="1100" u="sng" spc="45" dirty="0" smtClean="0">
                <a:latin typeface="Times New Roman"/>
                <a:cs typeface="Times New Roman"/>
              </a:rPr>
              <a:t>RT</a:t>
            </a:r>
            <a:r>
              <a:rPr sz="1100" spc="45" dirty="0" smtClean="0">
                <a:latin typeface="Times New Roman"/>
                <a:cs typeface="Times New Roman"/>
              </a:rPr>
              <a:t> </a:t>
            </a:r>
            <a:r>
              <a:rPr sz="1100" spc="20" dirty="0" smtClean="0">
                <a:latin typeface="Times New Roman"/>
                <a:cs typeface="Times New Roman"/>
              </a:rPr>
              <a:t> </a:t>
            </a:r>
            <a:r>
              <a:rPr sz="1100" spc="45" dirty="0" smtClean="0">
                <a:latin typeface="Times New Roman"/>
                <a:cs typeface="Times New Roman"/>
              </a:rPr>
              <a:t>:[DECENDING]: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5444" y="1472692"/>
            <a:ext cx="487045" cy="628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00" spc="-170" dirty="0" smtClean="0">
                <a:latin typeface="Times New Roman"/>
                <a:cs typeface="Times New Roman"/>
              </a:rPr>
              <a:t>START</a:t>
            </a:r>
            <a:endParaRPr sz="1400">
              <a:latin typeface="Times New Roman"/>
              <a:cs typeface="Times New Roman"/>
            </a:endParaRPr>
          </a:p>
          <a:p>
            <a:pPr marL="53975" algn="ctr">
              <a:lnSpc>
                <a:spcPts val="3175"/>
              </a:lnSpc>
            </a:pPr>
            <a:r>
              <a:rPr sz="2700" spc="545" dirty="0" smtClean="0">
                <a:latin typeface="Times New Roman"/>
                <a:cs typeface="Times New Roman"/>
              </a:rPr>
              <a:t>'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98979" y="2036572"/>
            <a:ext cx="3304540" cy="393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60145" marR="12700" indent="-1148080">
              <a:lnSpc>
                <a:spcPts val="1510"/>
              </a:lnSpc>
            </a:pPr>
            <a:r>
              <a:rPr sz="1400" spc="-150" dirty="0" smtClean="0">
                <a:latin typeface="Times New Roman"/>
                <a:cs typeface="Times New Roman"/>
              </a:rPr>
              <a:t>GET</a:t>
            </a:r>
            <a:r>
              <a:rPr sz="1400" spc="-70" dirty="0" smtClean="0">
                <a:latin typeface="Times New Roman"/>
                <a:cs typeface="Times New Roman"/>
              </a:rPr>
              <a:t> </a:t>
            </a:r>
            <a:r>
              <a:rPr sz="1400" spc="-150" dirty="0" smtClean="0">
                <a:latin typeface="Times New Roman"/>
                <a:cs typeface="Times New Roman"/>
              </a:rPr>
              <a:t>THE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sz="1400" spc="-130" dirty="0" smtClean="0">
                <a:latin typeface="Times New Roman"/>
                <a:cs typeface="Times New Roman"/>
              </a:rPr>
              <a:t>FIRST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204" dirty="0" smtClean="0">
                <a:latin typeface="Times New Roman"/>
                <a:cs typeface="Times New Roman"/>
              </a:rPr>
              <a:t>DATA</a:t>
            </a:r>
            <a:r>
              <a:rPr sz="1400" spc="-40" dirty="0" smtClean="0">
                <a:latin typeface="Times New Roman"/>
                <a:cs typeface="Times New Roman"/>
              </a:rPr>
              <a:t> </a:t>
            </a:r>
            <a:r>
              <a:rPr sz="1400" spc="-125" dirty="0" smtClean="0">
                <a:latin typeface="Times New Roman"/>
                <a:cs typeface="Times New Roman"/>
              </a:rPr>
              <a:t>TO</a:t>
            </a:r>
            <a:r>
              <a:rPr sz="1400" spc="-85" dirty="0" smtClean="0">
                <a:latin typeface="Times New Roman"/>
                <a:cs typeface="Times New Roman"/>
              </a:rPr>
              <a:t> </a:t>
            </a:r>
            <a:r>
              <a:rPr sz="1400" spc="-130" dirty="0" smtClean="0">
                <a:latin typeface="Times New Roman"/>
                <a:cs typeface="Times New Roman"/>
              </a:rPr>
              <a:t>COl\iPARE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-140" dirty="0" smtClean="0">
                <a:latin typeface="Times New Roman"/>
                <a:cs typeface="Times New Roman"/>
              </a:rPr>
              <a:t>WITH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sz="1400" spc="-150" dirty="0" smtClean="0">
                <a:latin typeface="Times New Roman"/>
                <a:cs typeface="Times New Roman"/>
              </a:rPr>
              <a:t>THE</a:t>
            </a:r>
            <a:r>
              <a:rPr sz="1400" spc="-60" dirty="0" smtClean="0">
                <a:latin typeface="Times New Roman"/>
                <a:cs typeface="Times New Roman"/>
              </a:rPr>
              <a:t> </a:t>
            </a:r>
            <a:r>
              <a:rPr sz="1400" spc="-190" dirty="0" smtClean="0">
                <a:latin typeface="Times New Roman"/>
                <a:cs typeface="Times New Roman"/>
              </a:rPr>
              <a:t>SECOND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204" dirty="0" smtClean="0">
                <a:latin typeface="Times New Roman"/>
                <a:cs typeface="Times New Roman"/>
              </a:rPr>
              <a:t>DATA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50339" y="3333495"/>
            <a:ext cx="7753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62000" algn="l"/>
              </a:tabLst>
            </a:pPr>
            <a:r>
              <a:rPr sz="1400" spc="-170" dirty="0" smtClean="0">
                <a:latin typeface="Times New Roman"/>
                <a:cs typeface="Times New Roman"/>
              </a:rPr>
              <a:t>YE</a:t>
            </a:r>
            <a:r>
              <a:rPr sz="1400" spc="-30" dirty="0" smtClean="0">
                <a:latin typeface="Times New Roman"/>
                <a:cs typeface="Times New Roman"/>
              </a:rPr>
              <a:t>S</a:t>
            </a:r>
            <a:r>
              <a:rPr sz="1400" u="sng" spc="0" dirty="0" smtClean="0"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61635" y="3251200"/>
            <a:ext cx="86931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  <a:tab pos="647700" algn="l"/>
              </a:tabLst>
            </a:pPr>
            <a:r>
              <a:rPr sz="1400" u="sng" dirty="0" smtClean="0">
                <a:latin typeface="Times New Roman"/>
                <a:cs typeface="Times New Roman"/>
              </a:rPr>
              <a:t> 	</a:t>
            </a:r>
            <a:r>
              <a:rPr sz="1400" dirty="0" smtClean="0">
                <a:latin typeface="Times New Roman"/>
                <a:cs typeface="Times New Roman"/>
              </a:rPr>
              <a:t>	</a:t>
            </a:r>
            <a:r>
              <a:rPr sz="1400" spc="-195" dirty="0" smtClean="0">
                <a:latin typeface="Times New Roman"/>
                <a:cs typeface="Times New Roman"/>
              </a:rPr>
              <a:t>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05404" y="3314191"/>
            <a:ext cx="1137285" cy="807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61645">
              <a:lnSpc>
                <a:spcPts val="1580"/>
              </a:lnSpc>
            </a:pPr>
            <a:r>
              <a:rPr sz="1300" spc="10" dirty="0" smtClean="0">
                <a:latin typeface="Times New Roman"/>
                <a:cs typeface="Times New Roman"/>
              </a:rPr>
              <a:t>IF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400" spc="-190" dirty="0" smtClean="0">
                <a:latin typeface="Times New Roman"/>
                <a:cs typeface="Times New Roman"/>
              </a:rPr>
              <a:t>SECOND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204" dirty="0" smtClean="0">
                <a:latin typeface="Times New Roman"/>
                <a:cs typeface="Times New Roman"/>
              </a:rPr>
              <a:t>DATA</a:t>
            </a:r>
            <a:r>
              <a:rPr sz="1400" spc="-75" dirty="0" smtClean="0">
                <a:latin typeface="Times New Roman"/>
                <a:cs typeface="Times New Roman"/>
              </a:rPr>
              <a:t> </a:t>
            </a:r>
            <a:r>
              <a:rPr sz="1400" spc="-120" dirty="0" smtClean="0">
                <a:latin typeface="Times New Roman"/>
                <a:cs typeface="Times New Roman"/>
              </a:rPr>
              <a:t>IN</a:t>
            </a:r>
            <a:r>
              <a:rPr sz="1400" spc="-80" dirty="0" smtClean="0">
                <a:latin typeface="Times New Roman"/>
                <a:cs typeface="Times New Roman"/>
              </a:rPr>
              <a:t> </a:t>
            </a:r>
            <a:r>
              <a:rPr sz="1400" spc="-180" dirty="0" smtClean="0">
                <a:latin typeface="Times New Roman"/>
                <a:cs typeface="Times New Roman"/>
              </a:rPr>
              <a:t>DESCENDING</a:t>
            </a:r>
            <a:endParaRPr sz="1400">
              <a:latin typeface="Times New Roman"/>
              <a:cs typeface="Times New Roman"/>
            </a:endParaRPr>
          </a:p>
          <a:p>
            <a:pPr marL="327660">
              <a:lnSpc>
                <a:spcPts val="1510"/>
              </a:lnSpc>
            </a:pPr>
            <a:r>
              <a:rPr sz="1400" spc="-175" dirty="0" smtClean="0">
                <a:latin typeface="Times New Roman"/>
                <a:cs typeface="Times New Roman"/>
              </a:rPr>
              <a:t>ORDER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97911" y="3345941"/>
            <a:ext cx="118110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350" dirty="0" smtClean="0">
                <a:latin typeface="Times New Roman"/>
                <a:cs typeface="Times New Roman"/>
              </a:rPr>
              <a:t>..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72616" y="4371340"/>
            <a:ext cx="3507740" cy="224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820670" algn="ctr">
              <a:lnSpc>
                <a:spcPct val="100000"/>
              </a:lnSpc>
            </a:pPr>
            <a:r>
              <a:rPr sz="1400" spc="-195" dirty="0" smtClean="0">
                <a:latin typeface="Times New Roman"/>
                <a:cs typeface="Times New Roman"/>
              </a:rPr>
              <a:t>NO</a:t>
            </a:r>
            <a:r>
              <a:rPr sz="1400" spc="25" dirty="0" smtClean="0">
                <a:latin typeface="Times New Roman"/>
                <a:cs typeface="Times New Roman"/>
              </a:rPr>
              <a:t> </a:t>
            </a:r>
            <a:r>
              <a:rPr sz="1400" spc="-185" dirty="0" smtClean="0">
                <a:latin typeface="Times New Roman"/>
                <a:cs typeface="Times New Roman"/>
              </a:rPr>
              <a:t>SWAP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marR="2840355" algn="ctr">
              <a:lnSpc>
                <a:spcPct val="100000"/>
              </a:lnSpc>
            </a:pPr>
            <a:r>
              <a:rPr sz="1700" spc="210" dirty="0" smtClean="0"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54735" marR="12700" indent="0" algn="ctr">
              <a:lnSpc>
                <a:spcPts val="1510"/>
              </a:lnSpc>
            </a:pPr>
            <a:r>
              <a:rPr sz="1400" spc="-175" dirty="0" smtClean="0">
                <a:latin typeface="Times New Roman"/>
                <a:cs typeface="Times New Roman"/>
              </a:rPr>
              <a:t>COMPARE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-150" dirty="0" smtClean="0">
                <a:latin typeface="Times New Roman"/>
                <a:cs typeface="Times New Roman"/>
              </a:rPr>
              <a:t>THE </a:t>
            </a:r>
            <a:r>
              <a:rPr sz="1400" spc="-160" dirty="0" smtClean="0">
                <a:latin typeface="Times New Roman"/>
                <a:cs typeface="Times New Roman"/>
              </a:rPr>
              <a:t>OTHER</a:t>
            </a:r>
            <a:r>
              <a:rPr sz="1400" spc="-20" dirty="0" smtClean="0">
                <a:latin typeface="Times New Roman"/>
                <a:cs typeface="Times New Roman"/>
              </a:rPr>
              <a:t> </a:t>
            </a:r>
            <a:r>
              <a:rPr sz="1400" spc="-204" dirty="0" smtClean="0">
                <a:latin typeface="Times New Roman"/>
                <a:cs typeface="Times New Roman"/>
              </a:rPr>
              <a:t>DATA</a:t>
            </a:r>
            <a:r>
              <a:rPr sz="1400" spc="-40" dirty="0" smtClean="0">
                <a:latin typeface="Times New Roman"/>
                <a:cs typeface="Times New Roman"/>
              </a:rPr>
              <a:t> </a:t>
            </a:r>
            <a:r>
              <a:rPr sz="1400" spc="-160" dirty="0" smtClean="0">
                <a:latin typeface="Times New Roman"/>
                <a:cs typeface="Times New Roman"/>
              </a:rPr>
              <a:t>TYPE</a:t>
            </a:r>
            <a:r>
              <a:rPr sz="1400" spc="-65" dirty="0" smtClean="0">
                <a:latin typeface="Times New Roman"/>
                <a:cs typeface="Times New Roman"/>
              </a:rPr>
              <a:t> </a:t>
            </a:r>
            <a:r>
              <a:rPr sz="1400" spc="-145" dirty="0" smtClean="0">
                <a:latin typeface="Times New Roman"/>
                <a:cs typeface="Times New Roman"/>
              </a:rPr>
              <a:t>UPTOCOUNT</a:t>
            </a:r>
            <a:endParaRPr sz="1400">
              <a:latin typeface="Times New Roman"/>
              <a:cs typeface="Times New Roman"/>
            </a:endParaRPr>
          </a:p>
          <a:p>
            <a:pPr marL="1110615" algn="ctr">
              <a:lnSpc>
                <a:spcPct val="100000"/>
              </a:lnSpc>
              <a:spcBef>
                <a:spcPts val="370"/>
              </a:spcBef>
            </a:pPr>
            <a:r>
              <a:rPr sz="5050" spc="-885" dirty="0" smtClean="0">
                <a:latin typeface="Arial"/>
                <a:cs typeface="Arial"/>
              </a:rPr>
              <a:t>•</a:t>
            </a:r>
            <a:endParaRPr sz="5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73883" y="6584188"/>
            <a:ext cx="2545080" cy="385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61340" marR="12700" indent="-548640">
              <a:lnSpc>
                <a:spcPts val="1480"/>
              </a:lnSpc>
            </a:pPr>
            <a:r>
              <a:rPr sz="1400" spc="-175" dirty="0" smtClean="0">
                <a:latin typeface="Times New Roman"/>
                <a:cs typeface="Times New Roman"/>
              </a:rPr>
              <a:t>DO</a:t>
            </a:r>
            <a:r>
              <a:rPr sz="1400" spc="-85" dirty="0" smtClean="0">
                <a:latin typeface="Times New Roman"/>
                <a:cs typeface="Times New Roman"/>
              </a:rPr>
              <a:t> </a:t>
            </a:r>
            <a:r>
              <a:rPr sz="1400" spc="-204" dirty="0" smtClean="0">
                <a:latin typeface="Times New Roman"/>
                <a:cs typeface="Times New Roman"/>
              </a:rPr>
              <a:t>ABOVE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sz="1400" spc="-160" dirty="0" smtClean="0">
                <a:latin typeface="Times New Roman"/>
                <a:cs typeface="Times New Roman"/>
              </a:rPr>
              <a:t>COM</a:t>
            </a:r>
            <a:r>
              <a:rPr sz="1400" spc="-150" dirty="0" smtClean="0">
                <a:latin typeface="Times New Roman"/>
                <a:cs typeface="Times New Roman"/>
              </a:rPr>
              <a:t>PARITION</a:t>
            </a:r>
            <a:r>
              <a:rPr sz="1400" spc="20" dirty="0" smtClean="0">
                <a:latin typeface="Times New Roman"/>
                <a:cs typeface="Times New Roman"/>
              </a:rPr>
              <a:t> </a:t>
            </a:r>
            <a:r>
              <a:rPr sz="1400" spc="-180" dirty="0" smtClean="0">
                <a:latin typeface="Times New Roman"/>
                <a:cs typeface="Times New Roman"/>
              </a:rPr>
              <a:t>AS</a:t>
            </a:r>
            <a:r>
              <a:rPr sz="1400" spc="-90" dirty="0" smtClean="0">
                <a:latin typeface="Times New Roman"/>
                <a:cs typeface="Times New Roman"/>
              </a:rPr>
              <a:t> </a:t>
            </a:r>
            <a:r>
              <a:rPr sz="1400" spc="-215" dirty="0" smtClean="0">
                <a:latin typeface="Times New Roman"/>
                <a:cs typeface="Times New Roman"/>
              </a:rPr>
              <a:t>MANY</a:t>
            </a:r>
            <a:r>
              <a:rPr sz="1400" spc="-70" dirty="0" smtClean="0">
                <a:latin typeface="Times New Roman"/>
                <a:cs typeface="Times New Roman"/>
              </a:rPr>
              <a:t> </a:t>
            </a:r>
            <a:r>
              <a:rPr sz="1400" spc="-140" dirty="0" smtClean="0">
                <a:latin typeface="Times New Roman"/>
                <a:cs typeface="Times New Roman"/>
              </a:rPr>
              <a:t>TIME</a:t>
            </a:r>
            <a:r>
              <a:rPr sz="1400" spc="-55" dirty="0" smtClean="0">
                <a:latin typeface="Times New Roman"/>
                <a:cs typeface="Times New Roman"/>
              </a:rPr>
              <a:t> </a:t>
            </a:r>
            <a:r>
              <a:rPr sz="1400" spc="-180" dirty="0" smtClean="0">
                <a:latin typeface="Times New Roman"/>
                <a:cs typeface="Times New Roman"/>
              </a:rPr>
              <a:t>AS</a:t>
            </a:r>
            <a:r>
              <a:rPr sz="1400" spc="-55" dirty="0" smtClean="0">
                <a:latin typeface="Times New Roman"/>
                <a:cs typeface="Times New Roman"/>
              </a:rPr>
              <a:t> </a:t>
            </a:r>
            <a:r>
              <a:rPr sz="1400" spc="-150" dirty="0" smtClean="0">
                <a:latin typeface="Times New Roman"/>
                <a:cs typeface="Times New Roman"/>
              </a:rPr>
              <a:t>THE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sz="1400" spc="-185" dirty="0" smtClean="0">
                <a:latin typeface="Times New Roman"/>
                <a:cs typeface="Times New Roman"/>
              </a:rPr>
              <a:t>COUNT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04135" y="7699756"/>
            <a:ext cx="312229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65" dirty="0" smtClean="0">
                <a:latin typeface="Times New Roman"/>
                <a:cs typeface="Times New Roman"/>
              </a:rPr>
              <a:t>FINALLY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50" dirty="0" smtClean="0">
                <a:latin typeface="Times New Roman"/>
                <a:cs typeface="Times New Roman"/>
              </a:rPr>
              <a:t>THE</a:t>
            </a:r>
            <a:r>
              <a:rPr sz="1400" spc="-70" dirty="0" smtClean="0">
                <a:latin typeface="Times New Roman"/>
                <a:cs typeface="Times New Roman"/>
              </a:rPr>
              <a:t> </a:t>
            </a:r>
            <a:r>
              <a:rPr sz="1400" spc="-200" dirty="0" smtClean="0">
                <a:latin typeface="Times New Roman"/>
                <a:cs typeface="Times New Roman"/>
              </a:rPr>
              <a:t>ARRAY </a:t>
            </a:r>
            <a:r>
              <a:rPr sz="1400" spc="-65" dirty="0" smtClean="0">
                <a:latin typeface="Times New Roman"/>
                <a:cs typeface="Times New Roman"/>
              </a:rPr>
              <a:t>IS</a:t>
            </a:r>
            <a:r>
              <a:rPr sz="1400" spc="-175" dirty="0" smtClean="0">
                <a:latin typeface="Times New Roman"/>
                <a:cs typeface="Times New Roman"/>
              </a:rPr>
              <a:t> </a:t>
            </a:r>
            <a:r>
              <a:rPr sz="1400" spc="-190" dirty="0" smtClean="0">
                <a:latin typeface="Times New Roman"/>
                <a:cs typeface="Times New Roman"/>
              </a:rPr>
              <a:t>ASCENDING</a:t>
            </a:r>
            <a:r>
              <a:rPr sz="1400" spc="165" dirty="0" smtClean="0">
                <a:latin typeface="Times New Roman"/>
                <a:cs typeface="Times New Roman"/>
              </a:rPr>
              <a:t> </a:t>
            </a:r>
            <a:r>
              <a:rPr sz="1400" spc="-175" dirty="0" smtClean="0">
                <a:latin typeface="Times New Roman"/>
                <a:cs typeface="Times New Roman"/>
              </a:rPr>
              <a:t>ORDER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32835" y="8531097"/>
            <a:ext cx="165735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285" dirty="0" smtClean="0">
                <a:latin typeface="Arial"/>
                <a:cs typeface="Arial"/>
              </a:rPr>
              <a:t>(</a:t>
            </a:r>
            <a:endParaRPr sz="24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75735" y="8632443"/>
            <a:ext cx="39497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40" dirty="0" smtClean="0">
                <a:latin typeface="Times New Roman"/>
                <a:cs typeface="Times New Roman"/>
              </a:rPr>
              <a:t>STOP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74667" y="8550147"/>
            <a:ext cx="12573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i="1" spc="20" dirty="0" smtClean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4967478" y="4032503"/>
          <a:ext cx="1703070" cy="1559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392"/>
                <a:gridCol w="820673"/>
              </a:tblGrid>
              <a:tr h="121158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9515">
                <a:tc gridSpan="2">
                  <a:txBody>
                    <a:bodyPr/>
                    <a:lstStyle/>
                    <a:p>
                      <a:pPr marL="107314" marR="69215" indent="45720">
                        <a:lnSpc>
                          <a:spcPts val="158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SWAPTHEDATABY DESCENDING</a:t>
                      </a:r>
                      <a:r>
                        <a:rPr sz="14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ORDER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6092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13716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2842895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-65" dirty="0" smtClean="0">
                <a:latin typeface="Arial"/>
                <a:cs typeface="Arial"/>
              </a:rPr>
              <a:t>P</a:t>
            </a:r>
            <a:r>
              <a:rPr sz="1200" b="1" u="heavy" spc="15" dirty="0" smtClean="0">
                <a:latin typeface="Arial"/>
                <a:cs typeface="Arial"/>
              </a:rPr>
              <a:t>R</a:t>
            </a:r>
            <a:r>
              <a:rPr sz="1200" b="1" u="heavy" spc="5" dirty="0" smtClean="0">
                <a:latin typeface="Arial"/>
                <a:cs typeface="Arial"/>
              </a:rPr>
              <a:t>OGR</a:t>
            </a:r>
            <a:r>
              <a:rPr sz="1200" b="1" u="heavy" spc="15" dirty="0" smtClean="0">
                <a:latin typeface="Arial"/>
                <a:cs typeface="Arial"/>
              </a:rPr>
              <a:t>A</a:t>
            </a:r>
            <a:r>
              <a:rPr sz="1200" b="1" u="heavy" spc="140" dirty="0" smtClean="0">
                <a:latin typeface="Arial"/>
                <a:cs typeface="Arial"/>
              </a:rPr>
              <a:t>M</a:t>
            </a:r>
            <a:r>
              <a:rPr sz="1200" b="1" u="heavy" spc="-10" dirty="0" smtClean="0">
                <a:latin typeface="Arial"/>
                <a:cs typeface="Arial"/>
              </a:rPr>
              <a:t> </a:t>
            </a:r>
            <a:r>
              <a:rPr sz="1200" b="1" u="heavy" spc="5" dirty="0" smtClean="0">
                <a:latin typeface="Arial"/>
                <a:cs typeface="Arial"/>
              </a:rPr>
              <a:t>FOR</a:t>
            </a:r>
            <a:r>
              <a:rPr sz="1200" b="1" u="heavy" spc="-30" dirty="0" smtClean="0">
                <a:latin typeface="Arial"/>
                <a:cs typeface="Arial"/>
              </a:rPr>
              <a:t> </a:t>
            </a:r>
            <a:r>
              <a:rPr sz="1200" b="1" u="heavy" spc="5" dirty="0" smtClean="0">
                <a:latin typeface="Arial"/>
                <a:cs typeface="Arial"/>
              </a:rPr>
              <a:t>A</a:t>
            </a:r>
            <a:r>
              <a:rPr sz="1200" b="1" u="heavy" spc="-60" dirty="0" smtClean="0">
                <a:latin typeface="Arial"/>
                <a:cs typeface="Arial"/>
              </a:rPr>
              <a:t>S</a:t>
            </a:r>
            <a:r>
              <a:rPr sz="1200" b="1" u="heavy" spc="-55" dirty="0" smtClean="0">
                <a:latin typeface="Arial"/>
                <a:cs typeface="Arial"/>
              </a:rPr>
              <a:t>C</a:t>
            </a:r>
            <a:r>
              <a:rPr sz="1200" b="1" u="heavy" spc="5" dirty="0" smtClean="0">
                <a:latin typeface="Arial"/>
                <a:cs typeface="Arial"/>
              </a:rPr>
              <a:t>EN</a:t>
            </a:r>
            <a:r>
              <a:rPr sz="1200" b="1" u="heavy" spc="15" dirty="0" smtClean="0">
                <a:latin typeface="Arial"/>
                <a:cs typeface="Arial"/>
              </a:rPr>
              <a:t>D</a:t>
            </a:r>
            <a:r>
              <a:rPr sz="1200" b="1" u="heavy" spc="130" dirty="0" smtClean="0">
                <a:latin typeface="Arial"/>
                <a:cs typeface="Arial"/>
              </a:rPr>
              <a:t>I</a:t>
            </a:r>
            <a:r>
              <a:rPr sz="1200" b="1" u="heavy" spc="15" dirty="0" smtClean="0">
                <a:latin typeface="Arial"/>
                <a:cs typeface="Arial"/>
              </a:rPr>
              <a:t>N</a:t>
            </a:r>
            <a:r>
              <a:rPr sz="1200" b="1" u="heavy" spc="5" dirty="0" smtClean="0">
                <a:latin typeface="Arial"/>
                <a:cs typeface="Arial"/>
              </a:rPr>
              <a:t>G</a:t>
            </a:r>
            <a:r>
              <a:rPr sz="1200" b="1" u="heavy" spc="-20" dirty="0" smtClean="0">
                <a:latin typeface="Arial"/>
                <a:cs typeface="Arial"/>
              </a:rPr>
              <a:t> </a:t>
            </a:r>
            <a:r>
              <a:rPr sz="1200" b="1" u="heavy" spc="-5" dirty="0" smtClean="0">
                <a:latin typeface="Arial"/>
                <a:cs typeface="Arial"/>
              </a:rPr>
              <a:t>O</a:t>
            </a:r>
            <a:r>
              <a:rPr sz="1200" b="1" u="heavy" spc="5" dirty="0" smtClean="0">
                <a:latin typeface="Arial"/>
                <a:cs typeface="Arial"/>
              </a:rPr>
              <a:t>R</a:t>
            </a:r>
            <a:r>
              <a:rPr sz="1200" b="1" u="heavy" spc="15" dirty="0" smtClean="0">
                <a:latin typeface="Arial"/>
                <a:cs typeface="Arial"/>
              </a:rPr>
              <a:t>D</a:t>
            </a:r>
            <a:r>
              <a:rPr sz="1200" b="1" u="heavy" spc="5" dirty="0" smtClean="0">
                <a:latin typeface="Arial"/>
                <a:cs typeface="Arial"/>
              </a:rPr>
              <a:t>E</a:t>
            </a:r>
            <a:r>
              <a:rPr sz="1200" b="1" u="heavy" spc="35" dirty="0" smtClean="0">
                <a:latin typeface="Arial"/>
                <a:cs typeface="Arial"/>
              </a:rPr>
              <a:t>R</a:t>
            </a:r>
            <a:r>
              <a:rPr sz="1300" b="1" u="heavy" spc="0" dirty="0" smtClean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38377"/>
          <a:ext cx="5806166" cy="8070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303"/>
                <a:gridCol w="1028966"/>
                <a:gridCol w="1670456"/>
                <a:gridCol w="2121077"/>
              </a:tblGrid>
              <a:tr h="335813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01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COMMENTS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SI,1200H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8067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Numb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of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isons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L4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MOVSI,1200H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8067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L3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AL,BL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two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JNB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33337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Els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AL,BL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[SI],BL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7112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L2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7749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3,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 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1026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1028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L4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76860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271399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RAM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DE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15" dirty="0" smtClean="0">
                <a:latin typeface="Arial"/>
                <a:cs typeface="Arial"/>
              </a:rPr>
              <a:t>CE</a:t>
            </a:r>
            <a:r>
              <a:rPr sz="1100" b="1" u="heavy" spc="55" dirty="0" smtClean="0">
                <a:latin typeface="Arial"/>
                <a:cs typeface="Arial"/>
              </a:rPr>
              <a:t>NDI</a:t>
            </a:r>
            <a:r>
              <a:rPr sz="1100" b="1" u="heavy" spc="15" dirty="0" smtClean="0">
                <a:latin typeface="Arial"/>
                <a:cs typeface="Arial"/>
              </a:rPr>
              <a:t>NG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ORDE</a:t>
            </a:r>
            <a:r>
              <a:rPr sz="1100" b="1" u="heavy" spc="10" dirty="0" smtClean="0">
                <a:latin typeface="Arial"/>
                <a:cs typeface="Arial"/>
              </a:rPr>
              <a:t>R: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06805"/>
          <a:ext cx="5806166" cy="4198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162"/>
                <a:gridCol w="1327467"/>
                <a:gridCol w="1379131"/>
                <a:gridCol w="1768043"/>
              </a:tblGrid>
              <a:tr h="288455"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010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1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SI,1200H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31445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9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20014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Numb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of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isons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1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316230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L4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 MOVSI,1200H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31445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9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53276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45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955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L3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53276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1222"/>
            <a:ext cx="1907539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OUT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FOR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A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CE</a:t>
            </a:r>
            <a:r>
              <a:rPr sz="1100" b="1" u="heavy" spc="25" dirty="0" smtClean="0">
                <a:latin typeface="Times New Roman"/>
                <a:cs typeface="Times New Roman"/>
              </a:rPr>
              <a:t>N</a:t>
            </a:r>
            <a:r>
              <a:rPr sz="1100" b="1" u="heavy" spc="10" dirty="0" smtClean="0">
                <a:latin typeface="Times New Roman"/>
                <a:cs typeface="Times New Roman"/>
              </a:rPr>
              <a:t>DI</a:t>
            </a:r>
            <a:r>
              <a:rPr sz="1100" b="1" u="heavy" spc="15" dirty="0" smtClean="0">
                <a:latin typeface="Times New Roman"/>
                <a:cs typeface="Times New Roman"/>
              </a:rPr>
              <a:t>NG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2853918"/>
            <a:ext cx="255460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40" dirty="0" smtClean="0">
                <a:latin typeface="Arial"/>
                <a:cs typeface="Arial"/>
              </a:rPr>
              <a:t>UT</a:t>
            </a:r>
            <a:r>
              <a:rPr sz="1100" b="1" u="heavy" spc="10" dirty="0" smtClean="0">
                <a:latin typeface="Arial"/>
                <a:cs typeface="Arial"/>
              </a:rPr>
              <a:t>PUT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DE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15" dirty="0" smtClean="0">
                <a:latin typeface="Arial"/>
                <a:cs typeface="Arial"/>
              </a:rPr>
              <a:t>CE</a:t>
            </a:r>
            <a:r>
              <a:rPr sz="1100" b="1" u="heavy" spc="55" dirty="0" smtClean="0">
                <a:latin typeface="Arial"/>
                <a:cs typeface="Arial"/>
              </a:rPr>
              <a:t>NDI</a:t>
            </a:r>
            <a:r>
              <a:rPr sz="1100" b="1" u="heavy" spc="15" dirty="0" smtClean="0">
                <a:latin typeface="Arial"/>
                <a:cs typeface="Arial"/>
              </a:rPr>
              <a:t>NG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ORDE</a:t>
            </a:r>
            <a:r>
              <a:rPr sz="1100" b="1" u="heavy" spc="10" dirty="0" smtClean="0">
                <a:latin typeface="Arial"/>
                <a:cs typeface="Arial"/>
              </a:rPr>
              <a:t>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8607234"/>
            <a:ext cx="5300980" cy="549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0"/>
              </a:spcBef>
            </a:pPr>
            <a:endParaRPr sz="1300"/>
          </a:p>
          <a:p>
            <a:pPr marL="371475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are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&amp;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order.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1002499"/>
          <a:ext cx="5806166" cy="1400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601"/>
                <a:gridCol w="894067"/>
                <a:gridCol w="876846"/>
                <a:gridCol w="617092"/>
                <a:gridCol w="799350"/>
                <a:gridCol w="800785"/>
                <a:gridCol w="861059"/>
              </a:tblGrid>
              <a:tr h="335813"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R="2933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835"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1100" i="1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i="1" spc="0" dirty="0" smtClean="0">
                          <a:latin typeface="Times New Roman"/>
                          <a:cs typeface="Times New Roman"/>
                        </a:rPr>
                        <a:t>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4268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100" i="1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i="1" spc="-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i="1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i="1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i="1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8880" y="3234080"/>
          <a:ext cx="5806166" cy="1363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601"/>
                <a:gridCol w="894067"/>
                <a:gridCol w="816571"/>
                <a:gridCol w="677367"/>
                <a:gridCol w="799350"/>
                <a:gridCol w="922769"/>
                <a:gridCol w="739076"/>
              </a:tblGrid>
              <a:tr h="297065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70"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1100" i="1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i="1" spc="0" dirty="0" smtClean="0">
                          <a:latin typeface="Times New Roman"/>
                          <a:cs typeface="Times New Roman"/>
                        </a:rPr>
                        <a:t>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4268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100" i="1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i="1" spc="-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i="1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i="1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i="1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260340" cy="2295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413885">
              <a:lnSpc>
                <a:spcPct val="145600"/>
              </a:lnSpc>
              <a:tabLst>
                <a:tab pos="604520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0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935480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AR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EST&amp;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SM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-5" dirty="0" smtClean="0">
                <a:latin typeface="Times New Roman"/>
                <a:cs typeface="Times New Roman"/>
              </a:rPr>
              <a:t>L</a:t>
            </a:r>
            <a:r>
              <a:rPr sz="1300" b="1" u="heavy" spc="5" dirty="0" smtClean="0">
                <a:latin typeface="Times New Roman"/>
                <a:cs typeface="Times New Roman"/>
              </a:rPr>
              <a:t>LEST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84455" marR="12700" indent="430530">
              <a:lnSpc>
                <a:spcPts val="227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0" dirty="0" smtClean="0">
                <a:latin typeface="Times New Roman"/>
                <a:cs typeface="Times New Roman"/>
              </a:rPr>
              <a:t>As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ly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(AL</a:t>
            </a:r>
            <a:r>
              <a:rPr sz="1300" spc="5" dirty="0" smtClean="0">
                <a:latin typeface="Times New Roman"/>
                <a:cs typeface="Times New Roman"/>
              </a:rPr>
              <a:t>P)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ar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alle</a:t>
            </a:r>
            <a:r>
              <a:rPr sz="1300" spc="0" dirty="0" smtClean="0">
                <a:latin typeface="Times New Roman"/>
                <a:cs typeface="Times New Roman"/>
              </a:rPr>
              <a:t>st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a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4558817"/>
            <a:ext cx="5575300" cy="743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</a:t>
            </a:r>
            <a:r>
              <a:rPr sz="1100" b="1" u="heavy" spc="10" dirty="0" smtClean="0">
                <a:latin typeface="Times New Roman"/>
                <a:cs typeface="Times New Roman"/>
              </a:rPr>
              <a:t>BLE</a:t>
            </a:r>
            <a:r>
              <a:rPr sz="1100" b="1" u="heavy" spc="20" dirty="0" smtClean="0">
                <a:latin typeface="Times New Roman"/>
                <a:cs typeface="Times New Roman"/>
              </a:rPr>
              <a:t>M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AT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NT</a:t>
            </a:r>
            <a:r>
              <a:rPr sz="1100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12700" marR="12700" indent="430530">
              <a:lnSpc>
                <a:spcPts val="2280"/>
              </a:lnSpc>
              <a:spcBef>
                <a:spcPts val="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5</a:t>
            </a:r>
            <a:r>
              <a:rPr sz="1300" spc="-5" dirty="0" smtClean="0">
                <a:latin typeface="Times New Roman"/>
                <a:cs typeface="Times New Roman"/>
              </a:rPr>
              <a:t> 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at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on.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ar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2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alle</a:t>
            </a:r>
            <a:r>
              <a:rPr sz="1300" spc="0" dirty="0" smtClean="0">
                <a:latin typeface="Times New Roman"/>
                <a:cs typeface="Times New Roman"/>
              </a:rPr>
              <a:t>st 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2967151"/>
          <a:ext cx="5806166" cy="1312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97"/>
                <a:gridCol w="2167000"/>
                <a:gridCol w="1452321"/>
                <a:gridCol w="1422184"/>
              </a:tblGrid>
              <a:tr h="317157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7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+ 5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BOARD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688784"/>
            <a:ext cx="5070475" cy="3589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38"/>
              </a:spcBef>
            </a:pPr>
            <a:endParaRPr sz="1300"/>
          </a:p>
          <a:p>
            <a:pPr marL="12700">
              <a:lnSpc>
                <a:spcPct val="100000"/>
              </a:lnSpc>
              <a:tabLst>
                <a:tab pos="442595" algn="l"/>
              </a:tabLst>
            </a:pPr>
            <a:r>
              <a:rPr sz="1300" b="1" spc="0" dirty="0" smtClean="0">
                <a:latin typeface="Times New Roman"/>
                <a:cs typeface="Times New Roman"/>
              </a:rPr>
              <a:t>(</a:t>
            </a:r>
            <a:r>
              <a:rPr sz="1300" b="1" spc="5" dirty="0" smtClean="0">
                <a:latin typeface="Times New Roman"/>
                <a:cs typeface="Times New Roman"/>
              </a:rPr>
              <a:t>i</a:t>
            </a:r>
            <a:r>
              <a:rPr sz="1300" b="1" spc="0" dirty="0" smtClean="0">
                <a:latin typeface="Times New Roman"/>
                <a:cs typeface="Times New Roman"/>
              </a:rPr>
              <a:t>)	</a:t>
            </a:r>
            <a:r>
              <a:rPr sz="1300" b="1" u="heavy" spc="0" dirty="0" smtClean="0">
                <a:latin typeface="Times New Roman"/>
                <a:cs typeface="Times New Roman"/>
              </a:rPr>
              <a:t>F</a:t>
            </a:r>
            <a:r>
              <a:rPr sz="1300" b="1" u="heavy" spc="5" dirty="0" smtClean="0">
                <a:latin typeface="Times New Roman"/>
                <a:cs typeface="Times New Roman"/>
              </a:rPr>
              <a:t>inding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r</a:t>
            </a:r>
            <a:r>
              <a:rPr sz="1300" b="1" u="heavy" spc="0" dirty="0" smtClean="0">
                <a:latin typeface="Times New Roman"/>
                <a:cs typeface="Times New Roman"/>
              </a:rPr>
              <a:t>g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nu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5" dirty="0" smtClean="0">
                <a:latin typeface="Times New Roman"/>
                <a:cs typeface="Times New Roman"/>
              </a:rPr>
              <a:t>ber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ount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a re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ter C</a:t>
            </a:r>
            <a:r>
              <a:rPr sz="1275" spc="-15" baseline="-13071" dirty="0" smtClean="0">
                <a:latin typeface="Times New Roman"/>
                <a:cs typeface="Times New Roman"/>
              </a:rPr>
              <a:t>1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e i</a:t>
            </a:r>
            <a:r>
              <a:rPr sz="1300" spc="0" dirty="0" smtClean="0">
                <a:latin typeface="Times New Roman"/>
                <a:cs typeface="Times New Roman"/>
              </a:rPr>
              <a:t>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2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all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rd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275" spc="-7" baseline="-13071" dirty="0" smtClean="0">
                <a:latin typeface="Times New Roman"/>
                <a:cs typeface="Times New Roman"/>
              </a:rPr>
              <a:t>1 </a:t>
            </a:r>
            <a:r>
              <a:rPr sz="1275" spc="-142" baseline="-13071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marL="12700">
              <a:lnSpc>
                <a:spcPct val="100000"/>
              </a:lnSpc>
              <a:tabLst>
                <a:tab pos="442595" algn="l"/>
              </a:tabLst>
            </a:pPr>
            <a:r>
              <a:rPr sz="1300" b="1" spc="0" dirty="0" smtClean="0">
                <a:latin typeface="Times New Roman"/>
                <a:cs typeface="Times New Roman"/>
              </a:rPr>
              <a:t>(</a:t>
            </a:r>
            <a:r>
              <a:rPr sz="1300" b="1" spc="5" dirty="0" smtClean="0">
                <a:latin typeface="Times New Roman"/>
                <a:cs typeface="Times New Roman"/>
              </a:rPr>
              <a:t>ii</a:t>
            </a:r>
            <a:r>
              <a:rPr sz="1300" b="1" spc="0" dirty="0" smtClean="0">
                <a:latin typeface="Times New Roman"/>
                <a:cs typeface="Times New Roman"/>
              </a:rPr>
              <a:t>)	</a:t>
            </a:r>
            <a:r>
              <a:rPr sz="1300" b="1" u="heavy" spc="0" dirty="0" smtClean="0">
                <a:latin typeface="Times New Roman"/>
                <a:cs typeface="Times New Roman"/>
              </a:rPr>
              <a:t>F</a:t>
            </a:r>
            <a:r>
              <a:rPr sz="1300" b="1" u="heavy" spc="5" dirty="0" smtClean="0">
                <a:latin typeface="Times New Roman"/>
                <a:cs typeface="Times New Roman"/>
              </a:rPr>
              <a:t>inding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ll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r>
              <a:rPr sz="1300" b="1" u="heavy" spc="-5" dirty="0" smtClean="0">
                <a:latin typeface="Times New Roman"/>
                <a:cs typeface="Times New Roman"/>
              </a:rPr>
              <a:t>um</a:t>
            </a:r>
            <a:r>
              <a:rPr sz="1300" b="1" u="heavy" spc="5" dirty="0" smtClean="0">
                <a:latin typeface="Times New Roman"/>
                <a:cs typeface="Times New Roman"/>
              </a:rPr>
              <a:t>ber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ount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a re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ter C</a:t>
            </a:r>
            <a:r>
              <a:rPr sz="1300" spc="-10" dirty="0" smtClean="0">
                <a:latin typeface="Times New Roman"/>
                <a:cs typeface="Times New Roman"/>
              </a:rPr>
              <a:t>1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e i</a:t>
            </a:r>
            <a:r>
              <a:rPr sz="1300" spc="0" dirty="0" smtClean="0">
                <a:latin typeface="Times New Roman"/>
                <a:cs typeface="Times New Roman"/>
              </a:rPr>
              <a:t>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lar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22796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rd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C1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0.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1" y="2334005"/>
            <a:ext cx="2139696" cy="0"/>
          </a:xfrm>
          <a:custGeom>
            <a:avLst/>
            <a:gdLst/>
            <a:ahLst/>
            <a:cxnLst/>
            <a:rect l="l" t="t" r="r" b="b"/>
            <a:pathLst>
              <a:path w="2139696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4238" y="2331720"/>
            <a:ext cx="0" cy="100583"/>
          </a:xfrm>
          <a:custGeom>
            <a:avLst/>
            <a:gdLst/>
            <a:ahLst/>
            <a:cxnLst/>
            <a:rect l="l" t="t" r="r" b="b"/>
            <a:pathLst>
              <a:path h="100583">
                <a:moveTo>
                  <a:pt x="0" y="100583"/>
                </a:move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4238" y="2441448"/>
            <a:ext cx="0" cy="3287267"/>
          </a:xfrm>
          <a:custGeom>
            <a:avLst/>
            <a:gdLst/>
            <a:ahLst/>
            <a:cxnLst/>
            <a:rect l="l" t="t" r="r" b="b"/>
            <a:pathLst>
              <a:path h="3287267">
                <a:moveTo>
                  <a:pt x="0" y="328726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1951" y="5664708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3028" y="7838693"/>
            <a:ext cx="877824" cy="0"/>
          </a:xfrm>
          <a:custGeom>
            <a:avLst/>
            <a:gdLst/>
            <a:ahLst/>
            <a:cxnLst/>
            <a:rect l="l" t="t" r="r" b="b"/>
            <a:pathLst>
              <a:path w="877824">
                <a:moveTo>
                  <a:pt x="0" y="0"/>
                </a:moveTo>
                <a:lnTo>
                  <a:pt x="877824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0667" y="383285"/>
            <a:ext cx="1600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5" dirty="0" smtClean="0">
                <a:latin typeface="Courier New"/>
                <a:cs typeface="Courier New"/>
              </a:rPr>
              <a:t>38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7439" y="687831"/>
            <a:ext cx="3236595" cy="1937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latin typeface="Times New Roman"/>
                <a:cs typeface="Times New Roman"/>
              </a:rPr>
              <a:t>FLOECHA</a:t>
            </a:r>
            <a:r>
              <a:rPr sz="1100" u="sng" spc="45" dirty="0" smtClean="0">
                <a:latin typeface="Times New Roman"/>
                <a:cs typeface="Times New Roman"/>
              </a:rPr>
              <a:t>RT</a:t>
            </a:r>
            <a:r>
              <a:rPr sz="1100" spc="20" dirty="0" smtClean="0">
                <a:latin typeface="Times New Roman"/>
                <a:cs typeface="Times New Roman"/>
              </a:rPr>
              <a:t>:</a:t>
            </a:r>
            <a:r>
              <a:rPr sz="1100" spc="35" dirty="0" smtClean="0">
                <a:latin typeface="Times New Roman"/>
                <a:cs typeface="Times New Roman"/>
              </a:rPr>
              <a:t> </a:t>
            </a:r>
            <a:r>
              <a:rPr sz="1100" spc="25" dirty="0" smtClean="0">
                <a:latin typeface="Times New Roman"/>
                <a:cs typeface="Times New Roman"/>
              </a:rPr>
              <a:t>[LARGEST]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1100" spc="105" dirty="0" smtClean="0">
                <a:latin typeface="Times New Roman"/>
                <a:cs typeface="Times New Roman"/>
              </a:rPr>
              <a:t>(</a:t>
            </a:r>
            <a:r>
              <a:rPr sz="1100" spc="190" dirty="0" smtClean="0">
                <a:latin typeface="Times New Roman"/>
                <a:cs typeface="Times New Roman"/>
              </a:rPr>
              <a:t>sTART</a:t>
            </a:r>
            <a:endParaRPr sz="1100">
              <a:latin typeface="Times New Roman"/>
              <a:cs typeface="Times New Roman"/>
            </a:endParaRPr>
          </a:p>
          <a:p>
            <a:pPr marR="194310" algn="r">
              <a:lnSpc>
                <a:spcPct val="100000"/>
              </a:lnSpc>
              <a:spcBef>
                <a:spcPts val="190"/>
              </a:spcBef>
            </a:pPr>
            <a:r>
              <a:rPr sz="2650" spc="-790" dirty="0" smtClean="0">
                <a:latin typeface="Arial"/>
                <a:cs typeface="Arial"/>
              </a:rPr>
              <a:t>+</a:t>
            </a:r>
            <a:endParaRPr sz="26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79705" algn="r">
              <a:lnSpc>
                <a:spcPct val="100000"/>
              </a:lnSpc>
            </a:pPr>
            <a:r>
              <a:rPr sz="3100" spc="-200" dirty="0" smtClean="0"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7800" y="5337302"/>
            <a:ext cx="17907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40" dirty="0" smtClean="0">
                <a:latin typeface="Arial"/>
                <a:cs typeface="Arial"/>
              </a:rPr>
              <a:t>11;'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7560" y="5511291"/>
            <a:ext cx="23939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 smtClean="0">
                <a:latin typeface="Times New Roman"/>
                <a:cs typeface="Times New Roman"/>
              </a:rPr>
              <a:t>NO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6591" y="5479288"/>
            <a:ext cx="125539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65" dirty="0" smtClean="0">
                <a:latin typeface="Times New Roman"/>
                <a:cs typeface="Times New Roman"/>
              </a:rPr>
              <a:t>COllNT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70" dirty="0" smtClean="0">
                <a:latin typeface="Times New Roman"/>
                <a:cs typeface="Times New Roman"/>
              </a:rPr>
              <a:t>IS</a:t>
            </a:r>
            <a:r>
              <a:rPr sz="1100" spc="-105" dirty="0" smtClean="0">
                <a:latin typeface="Times New Roman"/>
                <a:cs typeface="Times New Roman"/>
              </a:rPr>
              <a:t> </a:t>
            </a:r>
            <a:r>
              <a:rPr sz="1100" spc="45" dirty="0" smtClean="0">
                <a:latin typeface="Times New Roman"/>
                <a:cs typeface="Times New Roman"/>
              </a:rPr>
              <a:t>NOT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114" dirty="0" smtClean="0">
                <a:latin typeface="Times New Roman"/>
                <a:cs typeface="Times New Roman"/>
              </a:rPr>
              <a:t>'0'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4276" y="5634735"/>
            <a:ext cx="170053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45" dirty="0" smtClean="0">
                <a:latin typeface="Times New Roman"/>
                <a:cs typeface="Times New Roman"/>
              </a:rPr>
              <a:t>TillN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35" dirty="0" smtClean="0">
                <a:latin typeface="Times New Roman"/>
                <a:cs typeface="Times New Roman"/>
              </a:rPr>
              <a:t>CONTINUE</a:t>
            </a:r>
            <a:r>
              <a:rPr sz="1100" spc="70" dirty="0" smtClean="0">
                <a:latin typeface="Times New Roman"/>
                <a:cs typeface="Times New Roman"/>
              </a:rPr>
              <a:t> </a:t>
            </a:r>
            <a:r>
              <a:rPr sz="1100" spc="-70" dirty="0" smtClean="0">
                <a:latin typeface="Times New Roman"/>
                <a:cs typeface="Times New Roman"/>
              </a:rPr>
              <a:t>FROJ\&gt;I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1476" y="5785611"/>
            <a:ext cx="814069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40" dirty="0" smtClean="0">
                <a:latin typeface="Times New Roman"/>
                <a:cs typeface="Times New Roman"/>
              </a:rPr>
              <a:t>THESTEPl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6844" y="6375400"/>
            <a:ext cx="3079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 smtClean="0">
                <a:latin typeface="Times New Roman"/>
                <a:cs typeface="Times New Roman"/>
              </a:rPr>
              <a:t>YES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8888" y="7518400"/>
            <a:ext cx="14668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285" dirty="0" smtClean="0">
                <a:latin typeface="Arial"/>
                <a:cs typeface="Arial"/>
              </a:rPr>
              <a:t>(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6359" y="7614411"/>
            <a:ext cx="40132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60" dirty="0" smtClean="0">
                <a:latin typeface="Times New Roman"/>
                <a:cs typeface="Times New Roman"/>
              </a:rPr>
              <a:t>STOP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49423" y="1664207"/>
          <a:ext cx="3689603" cy="690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658"/>
                <a:gridCol w="1826513"/>
              </a:tblGrid>
              <a:tr h="516636">
                <a:tc gridSpan="2"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sz="1100" spc="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THHE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sz="110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UMHER</a:t>
                      </a:r>
                      <a:r>
                        <a:rPr sz="1100" spc="1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ARRAY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448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49423" y="2455164"/>
          <a:ext cx="3689603" cy="235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524"/>
                <a:gridCol w="1067561"/>
                <a:gridCol w="1065276"/>
                <a:gridCol w="761237"/>
              </a:tblGrid>
              <a:tr h="548640">
                <a:tc gridSpan="4"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COMPARE</a:t>
                      </a:r>
                      <a:r>
                        <a:rPr sz="11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WlTHTillNEXTNUMBER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324">
                <a:tc gridSpan="2"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40">
                <a:tc gridSpan="4"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TAKJ;:</a:t>
                      </a:r>
                      <a:r>
                        <a:rPr sz="11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BIGGEST</a:t>
                      </a:r>
                      <a:r>
                        <a:rPr sz="1100" spc="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sz="11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NUMBER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8620">
                <a:tc gridSpan="2"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39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DECREMENT</a:t>
                      </a:r>
                      <a:r>
                        <a:rPr sz="1100" spc="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97964" y="6684264"/>
          <a:ext cx="3945635" cy="886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633"/>
                <a:gridCol w="445770"/>
                <a:gridCol w="454913"/>
                <a:gridCol w="1380744"/>
              </a:tblGrid>
              <a:tr h="386334">
                <a:tc gridSpan="4">
                  <a:txBody>
                    <a:bodyPr/>
                    <a:lstStyle/>
                    <a:p>
                      <a:pPr marL="137160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RESULT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631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72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">
                      <a:solidFill>
                        <a:srgbClr val="000000"/>
                      </a:solidFill>
                      <a:prstDash val="solid"/>
                    </a:lnL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39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913663"/>
            <a:ext cx="186055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FL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CHART</a:t>
            </a:r>
            <a:r>
              <a:rPr sz="1100" b="1" u="heavy" spc="0" dirty="0" smtClean="0">
                <a:latin typeface="Times New Roman"/>
                <a:cs typeface="Times New Roman"/>
              </a:rPr>
              <a:t>:[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AL</a:t>
            </a:r>
            <a:r>
              <a:rPr sz="1100" b="1" u="heavy" spc="10" dirty="0" smtClean="0">
                <a:latin typeface="Times New Roman"/>
                <a:cs typeface="Times New Roman"/>
              </a:rPr>
              <a:t>LE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]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29231" y="1359408"/>
            <a:ext cx="739133" cy="295655"/>
          </a:xfrm>
          <a:custGeom>
            <a:avLst/>
            <a:gdLst/>
            <a:ahLst/>
            <a:cxnLst/>
            <a:rect l="l" t="t" r="r" b="b"/>
            <a:pathLst>
              <a:path w="739133" h="295655">
                <a:moveTo>
                  <a:pt x="158492" y="295655"/>
                </a:moveTo>
                <a:lnTo>
                  <a:pt x="114400" y="289845"/>
                </a:lnTo>
                <a:lnTo>
                  <a:pt x="74971" y="273474"/>
                </a:lnTo>
                <a:lnTo>
                  <a:pt x="42043" y="248131"/>
                </a:lnTo>
                <a:lnTo>
                  <a:pt x="17455" y="215406"/>
                </a:lnTo>
                <a:lnTo>
                  <a:pt x="3045" y="176889"/>
                </a:lnTo>
                <a:lnTo>
                  <a:pt x="0" y="148778"/>
                </a:lnTo>
                <a:lnTo>
                  <a:pt x="721" y="134379"/>
                </a:lnTo>
                <a:lnTo>
                  <a:pt x="11013" y="93930"/>
                </a:lnTo>
                <a:lnTo>
                  <a:pt x="32077" y="58805"/>
                </a:lnTo>
                <a:lnTo>
                  <a:pt x="62094" y="30550"/>
                </a:lnTo>
                <a:lnTo>
                  <a:pt x="99240" y="10708"/>
                </a:lnTo>
                <a:lnTo>
                  <a:pt x="141695" y="824"/>
                </a:lnTo>
                <a:lnTo>
                  <a:pt x="580640" y="0"/>
                </a:lnTo>
                <a:lnTo>
                  <a:pt x="625279" y="5810"/>
                </a:lnTo>
                <a:lnTo>
                  <a:pt x="664838" y="22181"/>
                </a:lnTo>
                <a:lnTo>
                  <a:pt x="697628" y="47524"/>
                </a:lnTo>
                <a:lnTo>
                  <a:pt x="721960" y="80249"/>
                </a:lnTo>
                <a:lnTo>
                  <a:pt x="736147" y="118766"/>
                </a:lnTo>
                <a:lnTo>
                  <a:pt x="739133" y="146877"/>
                </a:lnTo>
                <a:lnTo>
                  <a:pt x="738426" y="161276"/>
                </a:lnTo>
                <a:lnTo>
                  <a:pt x="728311" y="201725"/>
                </a:lnTo>
                <a:lnTo>
                  <a:pt x="707507" y="236850"/>
                </a:lnTo>
                <a:lnTo>
                  <a:pt x="677688" y="265105"/>
                </a:lnTo>
                <a:lnTo>
                  <a:pt x="640527" y="284947"/>
                </a:lnTo>
                <a:lnTo>
                  <a:pt x="597698" y="294831"/>
                </a:lnTo>
                <a:lnTo>
                  <a:pt x="580640" y="295655"/>
                </a:lnTo>
                <a:lnTo>
                  <a:pt x="158492" y="2956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0291" y="1463040"/>
            <a:ext cx="480059" cy="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9131" y="1920239"/>
            <a:ext cx="3799331" cy="527303"/>
          </a:xfrm>
          <a:custGeom>
            <a:avLst/>
            <a:gdLst/>
            <a:ahLst/>
            <a:cxnLst/>
            <a:rect l="l" t="t" r="r" b="b"/>
            <a:pathLst>
              <a:path w="3799331" h="527303">
                <a:moveTo>
                  <a:pt x="0" y="0"/>
                </a:moveTo>
                <a:lnTo>
                  <a:pt x="3799331" y="0"/>
                </a:lnTo>
                <a:lnTo>
                  <a:pt x="3799331" y="527303"/>
                </a:lnTo>
                <a:lnTo>
                  <a:pt x="0" y="5273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4619" y="2139696"/>
            <a:ext cx="406907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0295" y="2141220"/>
            <a:ext cx="416051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0544" y="2139696"/>
            <a:ext cx="429767" cy="96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2983" y="2141220"/>
            <a:ext cx="658367" cy="96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9451" y="2138172"/>
            <a:ext cx="196595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195" y="2139696"/>
            <a:ext cx="530351" cy="96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5479" y="7050023"/>
            <a:ext cx="4326635" cy="396239"/>
          </a:xfrm>
          <a:custGeom>
            <a:avLst/>
            <a:gdLst/>
            <a:ahLst/>
            <a:cxnLst/>
            <a:rect l="l" t="t" r="r" b="b"/>
            <a:pathLst>
              <a:path w="4326635" h="396239">
                <a:moveTo>
                  <a:pt x="0" y="0"/>
                </a:moveTo>
                <a:lnTo>
                  <a:pt x="4326635" y="0"/>
                </a:lnTo>
                <a:lnTo>
                  <a:pt x="4326635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6515" y="7203947"/>
            <a:ext cx="489203" cy="960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2964" y="7206995"/>
            <a:ext cx="301751" cy="91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8911" y="7205471"/>
            <a:ext cx="585215" cy="960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0100" y="7941564"/>
            <a:ext cx="1077418" cy="280416"/>
          </a:xfrm>
          <a:custGeom>
            <a:avLst/>
            <a:gdLst/>
            <a:ahLst/>
            <a:cxnLst/>
            <a:rect l="l" t="t" r="r" b="b"/>
            <a:pathLst>
              <a:path w="1077418" h="280416">
                <a:moveTo>
                  <a:pt x="150839" y="280416"/>
                </a:moveTo>
                <a:lnTo>
                  <a:pt x="106363" y="274300"/>
                </a:lnTo>
                <a:lnTo>
                  <a:pt x="67238" y="257151"/>
                </a:lnTo>
                <a:lnTo>
                  <a:pt x="35376" y="230761"/>
                </a:lnTo>
                <a:lnTo>
                  <a:pt x="12685" y="196925"/>
                </a:lnTo>
                <a:lnTo>
                  <a:pt x="1076" y="157438"/>
                </a:lnTo>
                <a:lnTo>
                  <a:pt x="0" y="143330"/>
                </a:lnTo>
                <a:lnTo>
                  <a:pt x="731" y="128746"/>
                </a:lnTo>
                <a:lnTo>
                  <a:pt x="11232" y="88055"/>
                </a:lnTo>
                <a:lnTo>
                  <a:pt x="32753" y="53221"/>
                </a:lnTo>
                <a:lnTo>
                  <a:pt x="63442" y="25869"/>
                </a:lnTo>
                <a:lnTo>
                  <a:pt x="101445" y="7622"/>
                </a:lnTo>
                <a:lnTo>
                  <a:pt x="144912" y="104"/>
                </a:lnTo>
                <a:lnTo>
                  <a:pt x="928079" y="0"/>
                </a:lnTo>
                <a:lnTo>
                  <a:pt x="972083" y="6180"/>
                </a:lnTo>
                <a:lnTo>
                  <a:pt x="1010923" y="23505"/>
                </a:lnTo>
                <a:lnTo>
                  <a:pt x="1042599" y="50151"/>
                </a:lnTo>
                <a:lnTo>
                  <a:pt x="1065112" y="84295"/>
                </a:lnTo>
                <a:lnTo>
                  <a:pt x="1076462" y="124112"/>
                </a:lnTo>
                <a:lnTo>
                  <a:pt x="1077418" y="138330"/>
                </a:lnTo>
                <a:lnTo>
                  <a:pt x="1076669" y="152836"/>
                </a:lnTo>
                <a:lnTo>
                  <a:pt x="1065985" y="193380"/>
                </a:lnTo>
                <a:lnTo>
                  <a:pt x="1044174" y="228124"/>
                </a:lnTo>
                <a:lnTo>
                  <a:pt x="1013198" y="255350"/>
                </a:lnTo>
                <a:lnTo>
                  <a:pt x="975020" y="273341"/>
                </a:lnTo>
                <a:lnTo>
                  <a:pt x="931604" y="280377"/>
                </a:lnTo>
                <a:lnTo>
                  <a:pt x="928079" y="280416"/>
                </a:lnTo>
                <a:lnTo>
                  <a:pt x="150839" y="28041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13632" y="8036052"/>
            <a:ext cx="374903" cy="96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99559" y="1655063"/>
            <a:ext cx="0" cy="169164"/>
          </a:xfrm>
          <a:custGeom>
            <a:avLst/>
            <a:gdLst/>
            <a:ahLst/>
            <a:cxnLst/>
            <a:rect l="l" t="t" r="r" b="b"/>
            <a:pathLst>
              <a:path h="169164">
                <a:moveTo>
                  <a:pt x="0" y="0"/>
                </a:moveTo>
                <a:lnTo>
                  <a:pt x="0" y="16916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58411" y="1824227"/>
            <a:ext cx="80771" cy="96012"/>
          </a:xfrm>
          <a:custGeom>
            <a:avLst/>
            <a:gdLst/>
            <a:ahLst/>
            <a:cxnLst/>
            <a:rect l="l" t="t" r="r" b="b"/>
            <a:pathLst>
              <a:path w="80771" h="96012">
                <a:moveTo>
                  <a:pt x="80771" y="0"/>
                </a:moveTo>
                <a:lnTo>
                  <a:pt x="0" y="0"/>
                </a:lnTo>
                <a:lnTo>
                  <a:pt x="41147" y="96012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96767" y="5367527"/>
            <a:ext cx="2005583" cy="1386839"/>
          </a:xfrm>
          <a:custGeom>
            <a:avLst/>
            <a:gdLst/>
            <a:ahLst/>
            <a:cxnLst/>
            <a:rect l="l" t="t" r="r" b="b"/>
            <a:pathLst>
              <a:path w="2005583" h="1386839">
                <a:moveTo>
                  <a:pt x="1002791" y="0"/>
                </a:moveTo>
                <a:lnTo>
                  <a:pt x="2005583" y="693419"/>
                </a:lnTo>
                <a:lnTo>
                  <a:pt x="1002791" y="1386839"/>
                </a:lnTo>
                <a:lnTo>
                  <a:pt x="0" y="693419"/>
                </a:lnTo>
                <a:lnTo>
                  <a:pt x="100279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9644" y="5699760"/>
            <a:ext cx="141731" cy="91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7120" y="5856732"/>
            <a:ext cx="521207" cy="96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4047" y="5858255"/>
            <a:ext cx="132587" cy="960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07407" y="5858255"/>
            <a:ext cx="155447" cy="960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5639" y="6018276"/>
            <a:ext cx="411479" cy="960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1315" y="6015228"/>
            <a:ext cx="786383" cy="960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1895" y="6015228"/>
            <a:ext cx="448055" cy="96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9603" y="6172200"/>
            <a:ext cx="301751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40123" y="6170676"/>
            <a:ext cx="361187" cy="9601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0935" y="6170676"/>
            <a:ext cx="68579" cy="960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9559" y="7446264"/>
            <a:ext cx="0" cy="399287"/>
          </a:xfrm>
          <a:custGeom>
            <a:avLst/>
            <a:gdLst/>
            <a:ahLst/>
            <a:cxnLst/>
            <a:rect l="l" t="t" r="r" b="b"/>
            <a:pathLst>
              <a:path h="399287">
                <a:moveTo>
                  <a:pt x="0" y="0"/>
                </a:moveTo>
                <a:lnTo>
                  <a:pt x="0" y="39928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58411" y="7845552"/>
            <a:ext cx="80771" cy="96012"/>
          </a:xfrm>
          <a:custGeom>
            <a:avLst/>
            <a:gdLst/>
            <a:ahLst/>
            <a:cxnLst/>
            <a:rect l="l" t="t" r="r" b="b"/>
            <a:pathLst>
              <a:path w="80771" h="96011">
                <a:moveTo>
                  <a:pt x="80771" y="0"/>
                </a:moveTo>
                <a:lnTo>
                  <a:pt x="0" y="0"/>
                </a:lnTo>
                <a:lnTo>
                  <a:pt x="41147" y="96011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99131" y="2727959"/>
            <a:ext cx="3799331" cy="560831"/>
          </a:xfrm>
          <a:custGeom>
            <a:avLst/>
            <a:gdLst/>
            <a:ahLst/>
            <a:cxnLst/>
            <a:rect l="l" t="t" r="r" b="b"/>
            <a:pathLst>
              <a:path w="3799331" h="560831">
                <a:moveTo>
                  <a:pt x="0" y="0"/>
                </a:moveTo>
                <a:lnTo>
                  <a:pt x="3799331" y="0"/>
                </a:lnTo>
                <a:lnTo>
                  <a:pt x="3799331" y="560831"/>
                </a:lnTo>
                <a:lnTo>
                  <a:pt x="0" y="560831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0819" y="2962656"/>
            <a:ext cx="754379" cy="960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7871" y="2965704"/>
            <a:ext cx="416051" cy="960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6595" y="2965704"/>
            <a:ext cx="301751" cy="91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52544" y="2965704"/>
            <a:ext cx="402335" cy="960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99076" y="2965704"/>
            <a:ext cx="658367" cy="96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99131" y="3602735"/>
            <a:ext cx="3799331" cy="560831"/>
          </a:xfrm>
          <a:custGeom>
            <a:avLst/>
            <a:gdLst/>
            <a:ahLst/>
            <a:cxnLst/>
            <a:rect l="l" t="t" r="r" b="b"/>
            <a:pathLst>
              <a:path w="3799331" h="560831">
                <a:moveTo>
                  <a:pt x="0" y="0"/>
                </a:moveTo>
                <a:lnTo>
                  <a:pt x="3799331" y="0"/>
                </a:lnTo>
                <a:lnTo>
                  <a:pt x="3799331" y="560831"/>
                </a:lnTo>
                <a:lnTo>
                  <a:pt x="0" y="56083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3867" y="3838955"/>
            <a:ext cx="406907" cy="9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09544" y="3840480"/>
            <a:ext cx="301751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60064" y="3838955"/>
            <a:ext cx="795527" cy="960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99788" y="3837432"/>
            <a:ext cx="352043" cy="960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96027" y="3840480"/>
            <a:ext cx="658367" cy="96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91611" y="4561332"/>
            <a:ext cx="2215895" cy="560831"/>
          </a:xfrm>
          <a:custGeom>
            <a:avLst/>
            <a:gdLst/>
            <a:ahLst/>
            <a:cxnLst/>
            <a:rect l="l" t="t" r="r" b="b"/>
            <a:pathLst>
              <a:path w="2215895" h="560831">
                <a:moveTo>
                  <a:pt x="0" y="0"/>
                </a:moveTo>
                <a:lnTo>
                  <a:pt x="2215895" y="0"/>
                </a:lnTo>
                <a:lnTo>
                  <a:pt x="2215895" y="560831"/>
                </a:lnTo>
                <a:lnTo>
                  <a:pt x="0" y="56083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55847" y="4797552"/>
            <a:ext cx="914399" cy="9601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15967" y="4796028"/>
            <a:ext cx="521207" cy="960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99559" y="2447544"/>
            <a:ext cx="0" cy="184403"/>
          </a:xfrm>
          <a:custGeom>
            <a:avLst/>
            <a:gdLst/>
            <a:ahLst/>
            <a:cxnLst/>
            <a:rect l="l" t="t" r="r" b="b"/>
            <a:pathLst>
              <a:path h="184403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8411" y="2631947"/>
            <a:ext cx="80771" cy="96011"/>
          </a:xfrm>
          <a:custGeom>
            <a:avLst/>
            <a:gdLst/>
            <a:ahLst/>
            <a:cxnLst/>
            <a:rect l="l" t="t" r="r" b="b"/>
            <a:pathLst>
              <a:path w="80771" h="96011">
                <a:moveTo>
                  <a:pt x="80771" y="0"/>
                </a:moveTo>
                <a:lnTo>
                  <a:pt x="0" y="0"/>
                </a:lnTo>
                <a:lnTo>
                  <a:pt x="41147" y="96011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99559" y="3288791"/>
            <a:ext cx="0" cy="217931"/>
          </a:xfrm>
          <a:custGeom>
            <a:avLst/>
            <a:gdLst/>
            <a:ahLst/>
            <a:cxnLst/>
            <a:rect l="l" t="t" r="r" b="b"/>
            <a:pathLst>
              <a:path h="217931">
                <a:moveTo>
                  <a:pt x="0" y="0"/>
                </a:moveTo>
                <a:lnTo>
                  <a:pt x="0" y="21793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58411" y="3506723"/>
            <a:ext cx="80771" cy="96012"/>
          </a:xfrm>
          <a:custGeom>
            <a:avLst/>
            <a:gdLst/>
            <a:ahLst/>
            <a:cxnLst/>
            <a:rect l="l" t="t" r="r" b="b"/>
            <a:pathLst>
              <a:path w="80771" h="96012">
                <a:moveTo>
                  <a:pt x="80771" y="0"/>
                </a:moveTo>
                <a:lnTo>
                  <a:pt x="0" y="0"/>
                </a:lnTo>
                <a:lnTo>
                  <a:pt x="41147" y="96012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99559" y="4163567"/>
            <a:ext cx="0" cy="301751"/>
          </a:xfrm>
          <a:custGeom>
            <a:avLst/>
            <a:gdLst/>
            <a:ahLst/>
            <a:cxnLst/>
            <a:rect l="l" t="t" r="r" b="b"/>
            <a:pathLst>
              <a:path h="301751">
                <a:moveTo>
                  <a:pt x="0" y="0"/>
                </a:moveTo>
                <a:lnTo>
                  <a:pt x="0" y="3017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58411" y="4465320"/>
            <a:ext cx="80771" cy="96012"/>
          </a:xfrm>
          <a:custGeom>
            <a:avLst/>
            <a:gdLst/>
            <a:ahLst/>
            <a:cxnLst/>
            <a:rect l="l" t="t" r="r" b="b"/>
            <a:pathLst>
              <a:path w="80771" h="96012">
                <a:moveTo>
                  <a:pt x="80771" y="0"/>
                </a:moveTo>
                <a:lnTo>
                  <a:pt x="0" y="0"/>
                </a:lnTo>
                <a:lnTo>
                  <a:pt x="41147" y="96012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99559" y="5122163"/>
            <a:ext cx="0" cy="150875"/>
          </a:xfrm>
          <a:custGeom>
            <a:avLst/>
            <a:gdLst/>
            <a:ahLst/>
            <a:cxnLst/>
            <a:rect l="l" t="t" r="r" b="b"/>
            <a:pathLst>
              <a:path h="150875">
                <a:moveTo>
                  <a:pt x="0" y="0"/>
                </a:moveTo>
                <a:lnTo>
                  <a:pt x="0" y="15087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8411" y="5273039"/>
            <a:ext cx="80771" cy="94487"/>
          </a:xfrm>
          <a:custGeom>
            <a:avLst/>
            <a:gdLst/>
            <a:ahLst/>
            <a:cxnLst/>
            <a:rect l="l" t="t" r="r" b="b"/>
            <a:pathLst>
              <a:path w="80771" h="94487">
                <a:moveTo>
                  <a:pt x="80771" y="0"/>
                </a:moveTo>
                <a:lnTo>
                  <a:pt x="0" y="0"/>
                </a:lnTo>
                <a:lnTo>
                  <a:pt x="41147" y="94487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9559" y="6754367"/>
            <a:ext cx="0" cy="201168"/>
          </a:xfrm>
          <a:custGeom>
            <a:avLst/>
            <a:gdLst/>
            <a:ahLst/>
            <a:cxnLst/>
            <a:rect l="l" t="t" r="r" b="b"/>
            <a:pathLst>
              <a:path h="201168">
                <a:moveTo>
                  <a:pt x="0" y="0"/>
                </a:moveTo>
                <a:lnTo>
                  <a:pt x="0" y="20116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8411" y="6955535"/>
            <a:ext cx="80771" cy="94487"/>
          </a:xfrm>
          <a:custGeom>
            <a:avLst/>
            <a:gdLst/>
            <a:ahLst/>
            <a:cxnLst/>
            <a:rect l="l" t="t" r="r" b="b"/>
            <a:pathLst>
              <a:path w="80771" h="94488">
                <a:moveTo>
                  <a:pt x="80771" y="0"/>
                </a:moveTo>
                <a:lnTo>
                  <a:pt x="0" y="0"/>
                </a:lnTo>
                <a:lnTo>
                  <a:pt x="41147" y="94488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30323" y="2596895"/>
            <a:ext cx="2113787" cy="0"/>
          </a:xfrm>
          <a:custGeom>
            <a:avLst/>
            <a:gdLst/>
            <a:ahLst/>
            <a:cxnLst/>
            <a:rect l="l" t="t" r="r" b="b"/>
            <a:pathLst>
              <a:path w="2113787">
                <a:moveTo>
                  <a:pt x="0" y="0"/>
                </a:moveTo>
                <a:lnTo>
                  <a:pt x="211378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44111" y="2557272"/>
            <a:ext cx="102107" cy="77724"/>
          </a:xfrm>
          <a:custGeom>
            <a:avLst/>
            <a:gdLst/>
            <a:ahLst/>
            <a:cxnLst/>
            <a:rect l="l" t="t" r="r" b="b"/>
            <a:pathLst>
              <a:path w="102107" h="77724">
                <a:moveTo>
                  <a:pt x="0" y="0"/>
                </a:moveTo>
                <a:lnTo>
                  <a:pt x="0" y="77724"/>
                </a:lnTo>
                <a:lnTo>
                  <a:pt x="102107" y="396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30323" y="2691383"/>
            <a:ext cx="0" cy="3369563"/>
          </a:xfrm>
          <a:custGeom>
            <a:avLst/>
            <a:gdLst/>
            <a:ahLst/>
            <a:cxnLst/>
            <a:rect l="l" t="t" r="r" b="b"/>
            <a:pathLst>
              <a:path h="3369563">
                <a:moveTo>
                  <a:pt x="0" y="3369563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89175" y="2596895"/>
            <a:ext cx="82295" cy="94487"/>
          </a:xfrm>
          <a:custGeom>
            <a:avLst/>
            <a:gdLst/>
            <a:ahLst/>
            <a:cxnLst/>
            <a:rect l="l" t="t" r="r" b="b"/>
            <a:pathLst>
              <a:path w="82295" h="94487">
                <a:moveTo>
                  <a:pt x="41148" y="0"/>
                </a:moveTo>
                <a:lnTo>
                  <a:pt x="0" y="94487"/>
                </a:lnTo>
                <a:lnTo>
                  <a:pt x="82295" y="94487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32432" y="6060947"/>
            <a:ext cx="1164335" cy="0"/>
          </a:xfrm>
          <a:custGeom>
            <a:avLst/>
            <a:gdLst/>
            <a:ahLst/>
            <a:cxnLst/>
            <a:rect l="l" t="t" r="r" b="b"/>
            <a:pathLst>
              <a:path w="1164335">
                <a:moveTo>
                  <a:pt x="1164335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30323" y="6022847"/>
            <a:ext cx="102107" cy="76200"/>
          </a:xfrm>
          <a:custGeom>
            <a:avLst/>
            <a:gdLst/>
            <a:ahLst/>
            <a:cxnLst/>
            <a:rect l="l" t="t" r="r" b="b"/>
            <a:pathLst>
              <a:path w="102107" h="76200">
                <a:moveTo>
                  <a:pt x="102107" y="0"/>
                </a:moveTo>
                <a:lnTo>
                  <a:pt x="0" y="38100"/>
                </a:lnTo>
                <a:lnTo>
                  <a:pt x="102107" y="76200"/>
                </a:lnTo>
                <a:lnTo>
                  <a:pt x="102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16251" y="5885688"/>
            <a:ext cx="214883" cy="9601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86683" y="6769607"/>
            <a:ext cx="283463" cy="960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76019" y="9648900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8633" y="9648900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6019" y="314794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7050" y="302094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8670" y="595503"/>
            <a:ext cx="565785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ND</a:t>
            </a:r>
            <a:r>
              <a:rPr sz="1300" b="1" u="heavy" spc="5" dirty="0" smtClean="0">
                <a:latin typeface="Times New Roman"/>
                <a:cs typeface="Times New Roman"/>
              </a:rPr>
              <a:t>EX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60882" y="914958"/>
          <a:ext cx="6463688" cy="826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515"/>
                <a:gridCol w="739076"/>
                <a:gridCol w="3744175"/>
                <a:gridCol w="753427"/>
                <a:gridCol w="862495"/>
              </a:tblGrid>
              <a:tr h="335813">
                <a:tc>
                  <a:txBody>
                    <a:bodyPr/>
                    <a:lstStyle/>
                    <a:p>
                      <a:pPr marL="72390" marR="62230" indent="-10160">
                        <a:lnSpc>
                          <a:spcPts val="13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 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8519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THE 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PERI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marR="146685" indent="-52069">
                        <a:lnSpc>
                          <a:spcPts val="13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TAFF 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IGN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ARKS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649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9052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THME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 U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3674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9969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THME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 U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TRACT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825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9052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THME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 U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 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-2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1809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9052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THME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 U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414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MOVE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OVE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092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CONVER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ON,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THME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MATR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CONV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–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21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CONVER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HEXADEC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41275">
                        <a:lnSpc>
                          <a:spcPts val="1300"/>
                        </a:lnSpc>
                      </a:pP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MAN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ATI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,CO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506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CEND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CEND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ARG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T&amp;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MA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582930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CHE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RAM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COUNTERS 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5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TRA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GHT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07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MOTOR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2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913663"/>
            <a:ext cx="322453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PROGRAM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FOR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FINDI</a:t>
            </a:r>
            <a:r>
              <a:rPr sz="1100" b="1" u="heavy" spc="15" dirty="0" smtClean="0">
                <a:latin typeface="Times New Roman"/>
                <a:cs typeface="Times New Roman"/>
              </a:rPr>
              <a:t>NG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L</a:t>
            </a:r>
            <a:r>
              <a:rPr sz="1100" b="1" u="heavy" spc="15" dirty="0" smtClean="0">
                <a:latin typeface="Times New Roman"/>
                <a:cs typeface="Times New Roman"/>
              </a:rPr>
              <a:t>ARG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N</a:t>
            </a:r>
            <a:r>
              <a:rPr sz="1100" b="1" u="heavy" spc="25" dirty="0" smtClean="0">
                <a:latin typeface="Times New Roman"/>
                <a:cs typeface="Times New Roman"/>
              </a:rPr>
              <a:t>UM</a:t>
            </a:r>
            <a:r>
              <a:rPr sz="1100" b="1" u="heavy" spc="10" dirty="0" smtClean="0">
                <a:latin typeface="Times New Roman"/>
                <a:cs typeface="Times New Roman"/>
              </a:rPr>
              <a:t>BER: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329702"/>
          <a:ext cx="5831998" cy="6431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937"/>
                <a:gridCol w="833793"/>
                <a:gridCol w="1455191"/>
                <a:gridCol w="2637713"/>
              </a:tblGrid>
              <a:tr h="43483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ADDRE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PROGRAM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2669">
                        <a:lnSpc>
                          <a:spcPct val="100000"/>
                        </a:lnSpc>
                      </a:pP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8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SI,1200H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92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L2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 point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two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JNB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&gt;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[S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Else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nu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49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92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DI,1300H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DI with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1300H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028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[DI],AL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34226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Else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numb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1300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93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b="1" i="1" spc="-5" dirty="0" smtClean="0">
                          <a:latin typeface="Courier New"/>
                          <a:cs typeface="Courier New"/>
                        </a:rPr>
                        <a:t>HL</a:t>
                      </a:r>
                      <a:r>
                        <a:rPr sz="1000" b="1" i="1" spc="0" dirty="0" smtClean="0">
                          <a:latin typeface="Courier New"/>
                          <a:cs typeface="Courier New"/>
                        </a:rPr>
                        <a:t>T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-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996898"/>
            <a:ext cx="335534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PROGRAM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FOR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FINDI</a:t>
            </a:r>
            <a:r>
              <a:rPr sz="1100" b="1" u="heavy" spc="15" dirty="0" smtClean="0">
                <a:latin typeface="Times New Roman"/>
                <a:cs typeface="Times New Roman"/>
              </a:rPr>
              <a:t>NG</a:t>
            </a:r>
            <a:r>
              <a:rPr sz="1100" b="1" u="heavy" spc="5" dirty="0" smtClean="0">
                <a:latin typeface="Times New Roman"/>
                <a:cs typeface="Times New Roman"/>
              </a:rPr>
              <a:t> S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AL</a:t>
            </a:r>
            <a:r>
              <a:rPr sz="1100" b="1" u="heavy" spc="10" dirty="0" smtClean="0">
                <a:latin typeface="Times New Roman"/>
                <a:cs typeface="Times New Roman"/>
              </a:rPr>
              <a:t>LE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NU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0" dirty="0" smtClean="0">
                <a:latin typeface="Times New Roman"/>
                <a:cs typeface="Times New Roman"/>
              </a:rPr>
              <a:t>BER: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412938"/>
          <a:ext cx="6034347" cy="6512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502"/>
                <a:gridCol w="835228"/>
                <a:gridCol w="1402092"/>
                <a:gridCol w="2893161"/>
              </a:tblGrid>
              <a:tr h="434835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ADDRE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PROGRAM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1575">
                        <a:lnSpc>
                          <a:spcPct val="100000"/>
                        </a:lnSpc>
                      </a:pP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spc="-5" dirty="0" smtClean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61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SI,1200H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4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L2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 point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469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Comp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two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JB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&lt;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[S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]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40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Else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nu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9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4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DI,1300H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DI with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1300H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028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[DI],AL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Else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numb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in</a:t>
                      </a:r>
                      <a:r>
                        <a:rPr sz="11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1300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17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23704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40" dirty="0" smtClean="0">
                <a:latin typeface="Arial"/>
                <a:cs typeface="Arial"/>
              </a:rPr>
              <a:t>UT</a:t>
            </a:r>
            <a:r>
              <a:rPr sz="1100" b="1" u="heavy" spc="10" dirty="0" smtClean="0">
                <a:latin typeface="Arial"/>
                <a:cs typeface="Arial"/>
              </a:rPr>
              <a:t>PUT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70" dirty="0" smtClean="0">
                <a:latin typeface="Arial"/>
                <a:cs typeface="Arial"/>
              </a:rPr>
              <a:t>L</a:t>
            </a:r>
            <a:r>
              <a:rPr sz="1100" b="1" u="heavy" spc="15" dirty="0" smtClean="0">
                <a:latin typeface="Arial"/>
                <a:cs typeface="Arial"/>
              </a:rPr>
              <a:t>ARG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75" dirty="0" smtClean="0">
                <a:latin typeface="Arial"/>
                <a:cs typeface="Arial"/>
              </a:rPr>
              <a:t>T</a:t>
            </a:r>
            <a:r>
              <a:rPr sz="1100" b="1" u="heavy" spc="55" dirty="0" smtClean="0">
                <a:latin typeface="Arial"/>
                <a:cs typeface="Arial"/>
              </a:rPr>
              <a:t>NU</a:t>
            </a:r>
            <a:r>
              <a:rPr sz="1100" b="1" u="heavy" spc="65" dirty="0" smtClean="0">
                <a:latin typeface="Arial"/>
                <a:cs typeface="Arial"/>
              </a:rPr>
              <a:t>M</a:t>
            </a:r>
            <a:r>
              <a:rPr sz="1100" b="1" u="heavy" spc="-50" dirty="0" smtClean="0">
                <a:latin typeface="Arial"/>
                <a:cs typeface="Arial"/>
              </a:rPr>
              <a:t>B</a:t>
            </a:r>
            <a:r>
              <a:rPr sz="1100" b="1" u="heavy" spc="10" dirty="0" smtClean="0">
                <a:latin typeface="Arial"/>
                <a:cs typeface="Arial"/>
              </a:rPr>
              <a:t>ER: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3100755"/>
            <a:ext cx="250253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40" dirty="0" smtClean="0">
                <a:latin typeface="Arial"/>
                <a:cs typeface="Arial"/>
              </a:rPr>
              <a:t>UT</a:t>
            </a:r>
            <a:r>
              <a:rPr sz="1100" b="1" u="heavy" spc="10" dirty="0" smtClean="0">
                <a:latin typeface="Arial"/>
                <a:cs typeface="Arial"/>
              </a:rPr>
              <a:t>PUT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150" dirty="0" smtClean="0">
                <a:latin typeface="Arial"/>
                <a:cs typeface="Arial"/>
              </a:rPr>
              <a:t>M</a:t>
            </a:r>
            <a:r>
              <a:rPr sz="1100" b="1" u="heavy" spc="40" dirty="0" smtClean="0">
                <a:latin typeface="Arial"/>
                <a:cs typeface="Arial"/>
              </a:rPr>
              <a:t>AL</a:t>
            </a:r>
            <a:r>
              <a:rPr sz="1100" b="1" u="heavy" spc="70" dirty="0" smtClean="0">
                <a:latin typeface="Arial"/>
                <a:cs typeface="Arial"/>
              </a:rPr>
              <a:t>L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-15" dirty="0" smtClean="0">
                <a:latin typeface="Arial"/>
                <a:cs typeface="Arial"/>
              </a:rPr>
              <a:t> </a:t>
            </a:r>
            <a:r>
              <a:rPr sz="1100" b="1" u="heavy" spc="55" dirty="0" smtClean="0">
                <a:latin typeface="Arial"/>
                <a:cs typeface="Arial"/>
              </a:rPr>
              <a:t>NU</a:t>
            </a:r>
            <a:r>
              <a:rPr sz="1100" b="1" u="heavy" spc="65" dirty="0" smtClean="0">
                <a:latin typeface="Arial"/>
                <a:cs typeface="Arial"/>
              </a:rPr>
              <a:t>M</a:t>
            </a:r>
            <a:r>
              <a:rPr sz="1100" b="1" u="heavy" spc="-50" dirty="0" smtClean="0">
                <a:latin typeface="Arial"/>
                <a:cs typeface="Arial"/>
              </a:rPr>
              <a:t>B</a:t>
            </a:r>
            <a:r>
              <a:rPr sz="1100" b="1" u="heavy" spc="10" dirty="0" smtClean="0">
                <a:latin typeface="Arial"/>
                <a:cs typeface="Arial"/>
              </a:rPr>
              <a:t>ER: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7209878"/>
            <a:ext cx="4420235" cy="495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lar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 </a:t>
            </a:r>
            <a:r>
              <a:rPr sz="1300" spc="0" dirty="0" smtClean="0">
                <a:latin typeface="Times New Roman"/>
                <a:cs typeface="Times New Roman"/>
              </a:rPr>
              <a:t>foun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n a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rr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1087170"/>
          <a:ext cx="5806166" cy="17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509"/>
                <a:gridCol w="873975"/>
                <a:gridCol w="799350"/>
                <a:gridCol w="744816"/>
                <a:gridCol w="862495"/>
                <a:gridCol w="753427"/>
                <a:gridCol w="835228"/>
              </a:tblGrid>
              <a:tr h="555383"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R="31369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1078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INPUT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963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OUTPUT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8880" y="3496703"/>
          <a:ext cx="5806166" cy="173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074"/>
                <a:gridCol w="873975"/>
                <a:gridCol w="799350"/>
                <a:gridCol w="733336"/>
                <a:gridCol w="802220"/>
                <a:gridCol w="802220"/>
                <a:gridCol w="859624"/>
              </a:tblGrid>
              <a:tr h="553948"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R="3149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2513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INPUT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8528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OUTPUT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078730" cy="232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3291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1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886585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PA</a:t>
            </a:r>
            <a:r>
              <a:rPr sz="1300" b="1" u="heavy" spc="5" dirty="0" smtClean="0">
                <a:latin typeface="Times New Roman"/>
                <a:cs typeface="Times New Roman"/>
              </a:rPr>
              <a:t>SSW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C</a:t>
            </a:r>
            <a:r>
              <a:rPr sz="1300" b="1" u="heavy" spc="10" dirty="0" smtClean="0">
                <a:latin typeface="Times New Roman"/>
                <a:cs typeface="Times New Roman"/>
              </a:rPr>
              <a:t>H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KI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/>
          </a:p>
          <a:p>
            <a:pPr marL="84455" marR="12700" indent="430530">
              <a:lnSpc>
                <a:spcPct val="1463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0" dirty="0" smtClean="0">
                <a:latin typeface="Times New Roman"/>
                <a:cs typeface="Times New Roman"/>
              </a:rPr>
              <a:t>As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ly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(AL</a:t>
            </a:r>
            <a:r>
              <a:rPr sz="1300" spc="5" dirty="0" smtClean="0">
                <a:latin typeface="Times New Roman"/>
                <a:cs typeface="Times New Roman"/>
              </a:rPr>
              <a:t>P)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rfo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Ar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10" dirty="0" smtClean="0">
                <a:latin typeface="Times New Roman"/>
                <a:cs typeface="Times New Roman"/>
              </a:rPr>
              <a:t>h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etic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3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4941989"/>
            <a:ext cx="4244340" cy="3731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</a:t>
            </a:r>
            <a:r>
              <a:rPr sz="1100" b="1" u="heavy" spc="65" dirty="0" smtClean="0">
                <a:latin typeface="Arial"/>
                <a:cs typeface="Arial"/>
              </a:rPr>
              <a:t>M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2"/>
              </a:spcBef>
            </a:pPr>
            <a:endParaRPr sz="1300"/>
          </a:p>
          <a:p>
            <a:pPr marL="12700" marR="2337435">
              <a:lnSpc>
                <a:spcPct val="1832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;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PASSWORD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IS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MASM1234 DATA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SEGMENT</a:t>
            </a:r>
            <a:endParaRPr sz="1100">
              <a:latin typeface="Courier New"/>
              <a:cs typeface="Courier New"/>
            </a:endParaRPr>
          </a:p>
          <a:p>
            <a:pPr marL="12700" marR="2337435">
              <a:lnSpc>
                <a:spcPts val="2420"/>
              </a:lnSpc>
              <a:spcBef>
                <a:spcPts val="2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PASSWORD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'MASM1234' LEN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EQU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($-PASSWORD)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34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MSG1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10,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13,'ENTER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YOUR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PASSWORD: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$'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ts val="2420"/>
              </a:lnSpc>
              <a:spcBef>
                <a:spcPts val="2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MSG2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10,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13,'</a:t>
            </a:r>
            <a:r>
              <a:rPr sz="1100" b="1" i="1" spc="20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WELCOME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TO</a:t>
            </a:r>
            <a:r>
              <a:rPr sz="1100" b="1" i="1" spc="20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ELECTRONICS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WORLD!!$' MSG3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10,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13,'INCORRECT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PASSWORD!$'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NEW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10,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13,'$'</a:t>
            </a:r>
            <a:endParaRPr sz="1100">
              <a:latin typeface="Courier New"/>
              <a:cs typeface="Courier New"/>
            </a:endParaRPr>
          </a:p>
          <a:p>
            <a:pPr marL="12700" marR="2681605">
              <a:lnSpc>
                <a:spcPct val="1832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INST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10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DUP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(0) DATA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ENDS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8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CODE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SEGMENT</a:t>
            </a:r>
            <a:endParaRPr sz="11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04849" y="3114967"/>
          <a:ext cx="5697099" cy="1279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061"/>
                <a:gridCol w="1746516"/>
                <a:gridCol w="2083765"/>
                <a:gridCol w="1176781"/>
              </a:tblGrid>
              <a:tr h="625703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10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46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ssor 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46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848690"/>
            <a:ext cx="2249170" cy="83858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4455" marR="12700">
              <a:lnSpc>
                <a:spcPts val="241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ASSUME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CS: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CODE,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DS: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DATA START:</a:t>
            </a:r>
            <a:endParaRPr sz="1100">
              <a:latin typeface="Courier New"/>
              <a:cs typeface="Courier New"/>
            </a:endParaRPr>
          </a:p>
          <a:p>
            <a:pPr marL="84455" marR="1131570">
              <a:lnSpc>
                <a:spcPts val="2410"/>
              </a:lnSpc>
              <a:spcBef>
                <a:spcPts val="5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DATA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DS,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650"/>
              </a:lnSpc>
              <a:spcBef>
                <a:spcPts val="42"/>
              </a:spcBef>
            </a:pPr>
            <a:endParaRPr sz="650"/>
          </a:p>
          <a:p>
            <a:pPr marL="84455" marR="1131570">
              <a:lnSpc>
                <a:spcPct val="1828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LEA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MSG1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09H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 marL="84455" marR="1303655">
              <a:lnSpc>
                <a:spcPct val="182300"/>
              </a:lnSpc>
              <a:spcBef>
                <a:spcPts val="1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SI,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00 UP1:</a:t>
            </a:r>
            <a:endParaRPr sz="1100">
              <a:latin typeface="Courier New"/>
              <a:cs typeface="Courier New"/>
            </a:endParaRPr>
          </a:p>
          <a:p>
            <a:pPr marL="84455" marR="1217295">
              <a:lnSpc>
                <a:spcPct val="182300"/>
              </a:lnSpc>
              <a:spcBef>
                <a:spcPts val="1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08H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 marL="84455" marR="1217295">
              <a:lnSpc>
                <a:spcPct val="1832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CMP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0DH JE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DOWN</a:t>
            </a:r>
            <a:endParaRPr sz="1100">
              <a:latin typeface="Courier New"/>
              <a:cs typeface="Courier New"/>
            </a:endParaRPr>
          </a:p>
          <a:p>
            <a:pPr marL="84455" marR="701040">
              <a:lnSpc>
                <a:spcPts val="2420"/>
              </a:lnSpc>
              <a:spcBef>
                <a:spcPts val="2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[INST+SI],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AL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DL,'*'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 marL="84455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02H</a:t>
            </a:r>
            <a:endParaRPr sz="1100">
              <a:latin typeface="Courier New"/>
              <a:cs typeface="Courier New"/>
            </a:endParaRPr>
          </a:p>
          <a:p>
            <a:pPr marL="84455" marR="1562100">
              <a:lnSpc>
                <a:spcPct val="1829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 INC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SI JMP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UP1 DOWN:</a:t>
            </a:r>
            <a:endParaRPr sz="1100">
              <a:latin typeface="Courier New"/>
              <a:cs typeface="Courier New"/>
            </a:endParaRPr>
          </a:p>
          <a:p>
            <a:pPr marL="12700" marR="1289050">
              <a:lnSpc>
                <a:spcPts val="2420"/>
              </a:lnSpc>
              <a:spcBef>
                <a:spcPts val="2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00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CX,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LEN CHECK: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AL,[INST+BX]</a:t>
            </a:r>
            <a:endParaRPr sz="1100">
              <a:latin typeface="Courier New"/>
              <a:cs typeface="Courier New"/>
            </a:endParaRPr>
          </a:p>
          <a:p>
            <a:pPr marL="12700" marR="514350">
              <a:lnSpc>
                <a:spcPct val="182300"/>
              </a:lnSpc>
              <a:spcBef>
                <a:spcPts val="1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DL,[PASSWORD+BX] CMP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9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JNE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FAIL</a:t>
            </a:r>
            <a:endParaRPr sz="1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73150"/>
            <a:ext cx="1058545" cy="4707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84785">
              <a:lnSpc>
                <a:spcPts val="241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INC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 LOOP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CHECK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ts val="2410"/>
              </a:lnSpc>
              <a:spcBef>
                <a:spcPts val="5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LEA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MSG2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09H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36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37"/>
              </a:spcBef>
            </a:pPr>
            <a:endParaRPr sz="900"/>
          </a:p>
          <a:p>
            <a:pPr marL="12700" marR="184785">
              <a:lnSpc>
                <a:spcPct val="1832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JMP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FINISH FAIL: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ct val="182600"/>
              </a:lnSpc>
              <a:spcBef>
                <a:spcPts val="5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LEA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MSG3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009H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 FINISH:</a:t>
            </a:r>
            <a:endParaRPr sz="1100">
              <a:latin typeface="Courier New"/>
              <a:cs typeface="Courier New"/>
            </a:endParaRPr>
          </a:p>
          <a:p>
            <a:pPr marL="12700" marR="270510">
              <a:lnSpc>
                <a:spcPct val="1829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3 CODE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ENDS END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START END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7969046"/>
            <a:ext cx="5566410" cy="784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2700" indent="430530">
              <a:lnSpc>
                <a:spcPts val="227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wo</a:t>
            </a:r>
            <a:r>
              <a:rPr sz="1300" spc="5" dirty="0" smtClean="0">
                <a:latin typeface="Times New Roman"/>
                <a:cs typeface="Times New Roman"/>
              </a:rPr>
              <a:t>rd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ng,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R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ize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30" dirty="0" smtClean="0">
                <a:latin typeface="Times New Roman"/>
                <a:cs typeface="Times New Roman"/>
              </a:rPr>
              <a:t>s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ate</a:t>
            </a:r>
            <a:r>
              <a:rPr sz="1300" spc="0" dirty="0" smtClean="0">
                <a:latin typeface="Times New Roman"/>
                <a:cs typeface="Times New Roman"/>
              </a:rPr>
              <a:t> w</a:t>
            </a:r>
            <a:r>
              <a:rPr sz="1300" spc="5" dirty="0" smtClean="0">
                <a:latin typeface="Times New Roman"/>
                <a:cs typeface="Times New Roman"/>
              </a:rPr>
              <a:t>as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ssfu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46732"/>
            <a:ext cx="5575300" cy="2031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770755">
              <a:lnSpc>
                <a:spcPct val="171700"/>
              </a:lnSpc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</a:t>
            </a:r>
            <a:r>
              <a:rPr sz="1300" b="1" spc="5" dirty="0" smtClean="0">
                <a:latin typeface="Times New Roman"/>
                <a:cs typeface="Times New Roman"/>
              </a:rPr>
              <a:t>.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2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spc="-10" dirty="0" smtClean="0">
                <a:latin typeface="Times New Roman"/>
                <a:cs typeface="Times New Roman"/>
              </a:rPr>
              <a:t>D</a:t>
            </a:r>
            <a:r>
              <a:rPr sz="1300" b="1" spc="0" dirty="0" smtClean="0">
                <a:latin typeface="Times New Roman"/>
                <a:cs typeface="Times New Roman"/>
              </a:rPr>
              <a:t>A</a:t>
            </a:r>
            <a:r>
              <a:rPr sz="1300" b="1" spc="-5" dirty="0" smtClean="0">
                <a:latin typeface="Times New Roman"/>
                <a:cs typeface="Times New Roman"/>
              </a:rPr>
              <a:t>T</a:t>
            </a:r>
            <a:r>
              <a:rPr sz="1300" b="1" spc="-10" dirty="0" smtClean="0">
                <a:latin typeface="Times New Roman"/>
                <a:cs typeface="Times New Roman"/>
              </a:rPr>
              <a:t>E  </a:t>
            </a:r>
            <a:r>
              <a:rPr sz="1300" b="1" spc="5" dirty="0" smtClean="0">
                <a:latin typeface="Times New Roman"/>
                <a:cs typeface="Times New Roman"/>
              </a:rPr>
              <a:t> </a:t>
            </a:r>
            <a:r>
              <a:rPr sz="1300" b="1" spc="-5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9"/>
              </a:spcBef>
            </a:pPr>
            <a:endParaRPr sz="1100"/>
          </a:p>
          <a:p>
            <a:pPr marL="130429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UN</a:t>
            </a:r>
            <a:r>
              <a:rPr sz="1300" b="1" u="heavy" spc="5" dirty="0" smtClean="0">
                <a:latin typeface="Times New Roman"/>
                <a:cs typeface="Times New Roman"/>
              </a:rPr>
              <a:t>TE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S </a:t>
            </a:r>
            <a:r>
              <a:rPr sz="1300" b="1" u="heavy" spc="0" dirty="0" smtClean="0">
                <a:latin typeface="Times New Roman"/>
                <a:cs typeface="Times New Roman"/>
              </a:rPr>
              <a:t>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ME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5" dirty="0" smtClean="0">
                <a:latin typeface="Times New Roman"/>
                <a:cs typeface="Times New Roman"/>
              </a:rPr>
              <a:t>EL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5"/>
              </a:spcBef>
            </a:pPr>
            <a:endParaRPr sz="1000"/>
          </a:p>
          <a:p>
            <a:pPr marL="443230">
              <a:lnSpc>
                <a:spcPct val="100000"/>
              </a:lnSpc>
            </a:pPr>
            <a:r>
              <a:rPr sz="1300" spc="-10" dirty="0" smtClean="0">
                <a:latin typeface="Times New Roman"/>
                <a:cs typeface="Times New Roman"/>
              </a:rPr>
              <a:t>To 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rite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n a</a:t>
            </a:r>
            <a:r>
              <a:rPr sz="1300" spc="0" dirty="0" smtClean="0">
                <a:latin typeface="Times New Roman"/>
                <a:cs typeface="Times New Roman"/>
              </a:rPr>
              <a:t>sse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-5" dirty="0" smtClean="0">
                <a:latin typeface="Times New Roman"/>
                <a:cs typeface="Times New Roman"/>
              </a:rPr>
              <a:t>bly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lan</a:t>
            </a:r>
            <a:r>
              <a:rPr sz="1300" spc="-1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g</a:t>
            </a:r>
            <a:r>
              <a:rPr sz="1300" spc="-10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pro</a:t>
            </a:r>
            <a:r>
              <a:rPr sz="1300" spc="-15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r</a:t>
            </a:r>
            <a:r>
              <a:rPr sz="1300" spc="-10" dirty="0" smtClean="0">
                <a:latin typeface="Times New Roman"/>
                <a:cs typeface="Times New Roman"/>
              </a:rPr>
              <a:t>am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5" dirty="0" smtClean="0">
                <a:latin typeface="Times New Roman"/>
                <a:cs typeface="Times New Roman"/>
              </a:rPr>
              <a:t>8</a:t>
            </a:r>
            <a:r>
              <a:rPr sz="1300" spc="-5" dirty="0" smtClean="0">
                <a:latin typeface="Times New Roman"/>
                <a:cs typeface="Times New Roman"/>
              </a:rPr>
              <a:t>08</a:t>
            </a:r>
            <a:r>
              <a:rPr sz="1300" spc="-10" dirty="0" smtClean="0">
                <a:latin typeface="Times New Roman"/>
                <a:cs typeface="Times New Roman"/>
              </a:rPr>
              <a:t>6 </a:t>
            </a:r>
            <a:r>
              <a:rPr sz="1300" spc="-5" dirty="0" smtClean="0">
                <a:latin typeface="Times New Roman"/>
                <a:cs typeface="Times New Roman"/>
              </a:rPr>
              <a:t>to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Co</a:t>
            </a:r>
            <a:r>
              <a:rPr sz="1300" spc="-15" dirty="0" smtClean="0">
                <a:latin typeface="Times New Roman"/>
                <a:cs typeface="Times New Roman"/>
              </a:rPr>
              <a:t>un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ers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-15" dirty="0" smtClean="0">
                <a:latin typeface="Times New Roman"/>
                <a:cs typeface="Times New Roman"/>
              </a:rPr>
              <a:t>n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Del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3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521504"/>
            <a:ext cx="3555365" cy="3590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</a:t>
            </a:r>
            <a:r>
              <a:rPr sz="1100" b="1" u="heavy" spc="65" dirty="0" smtClean="0">
                <a:latin typeface="Arial"/>
                <a:cs typeface="Arial"/>
              </a:rPr>
              <a:t>M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.MODEL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SMALL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.DATA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MSGIN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'Enter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delay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duration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(</a:t>
            </a:r>
            <a:r>
              <a:rPr sz="1100" b="1" i="1" spc="15" dirty="0" smtClean="0">
                <a:latin typeface="Courier New"/>
                <a:cs typeface="Courier New"/>
              </a:rPr>
              <a:t>0</a:t>
            </a:r>
            <a:r>
              <a:rPr sz="1100" b="1" i="1" spc="10" dirty="0" smtClean="0">
                <a:latin typeface="Courier New"/>
                <a:cs typeface="Courier New"/>
              </a:rPr>
              <a:t>-50):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$' MSG1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20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'This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is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Microprocessor!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$' DELAYTIME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DW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0000H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.CODE</a:t>
            </a:r>
            <a:endParaRPr sz="1100">
              <a:latin typeface="Courier New"/>
              <a:cs typeface="Courier New"/>
            </a:endParaRPr>
          </a:p>
          <a:p>
            <a:pPr marL="12700" marR="242316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DX,@DATA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DS,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 LEA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MSGIN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09H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264" y="9139656"/>
            <a:ext cx="370205" cy="19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IN1:</a:t>
            </a:r>
            <a:endParaRPr sz="11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04849" y="2770543"/>
          <a:ext cx="5697099" cy="1278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061"/>
                <a:gridCol w="1746516"/>
                <a:gridCol w="2083765"/>
                <a:gridCol w="1176781"/>
              </a:tblGrid>
              <a:tr h="624268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10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462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ssor 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462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00595"/>
            <a:ext cx="1489075" cy="4899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28955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01H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 marL="12700" marR="528955">
              <a:lnSpc>
                <a:spcPts val="1920"/>
              </a:lnSpc>
              <a:spcBef>
                <a:spcPts val="1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CMP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0DH JE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NXT</a:t>
            </a:r>
            <a:endParaRPr sz="1100">
              <a:latin typeface="Courier New"/>
              <a:cs typeface="Courier New"/>
            </a:endParaRPr>
          </a:p>
          <a:p>
            <a:pPr marL="12700" marR="528955">
              <a:lnSpc>
                <a:spcPts val="192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SUB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30H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AL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CL,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0AH MUL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CL</a:t>
            </a:r>
            <a:endParaRPr sz="1100">
              <a:latin typeface="Courier New"/>
              <a:cs typeface="Courier New"/>
            </a:endParaRPr>
          </a:p>
          <a:p>
            <a:pPr marL="12700" marR="356870">
              <a:lnSpc>
                <a:spcPts val="192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AX AND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00FFH ADD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ts val="192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DELAYTIME,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 LOOP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IN1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NXT: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ts val="1920"/>
              </a:lnSpc>
              <a:spcBef>
                <a:spcPts val="1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CX,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DELAYTIME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10</a:t>
            </a:r>
            <a:endParaRPr sz="1100">
              <a:latin typeface="Courier New"/>
              <a:cs typeface="Courier New"/>
            </a:endParaRPr>
          </a:p>
          <a:p>
            <a:pPr marL="12700" marR="528955">
              <a:lnSpc>
                <a:spcPts val="192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02H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LEA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SI,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MSG1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7253" y="1163370"/>
            <a:ext cx="111760" cy="19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5553341"/>
            <a:ext cx="972819" cy="1898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LP: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DL,[SI] CMP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DL,'$' JE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NXT2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02H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 marL="12700" marR="18415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ADD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SI,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 POP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2070" y="5553341"/>
            <a:ext cx="628015" cy="19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PUSH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264" y="7427366"/>
            <a:ext cx="1489075" cy="1974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DI,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DELAYTIME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</a:t>
            </a:r>
            <a:endParaRPr sz="1100">
              <a:latin typeface="Courier New"/>
              <a:cs typeface="Courier New"/>
            </a:endParaRPr>
          </a:p>
          <a:p>
            <a:pPr marL="12700" marR="615315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1Ah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21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70104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Delay: 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1Ah</a:t>
            </a:r>
            <a:endParaRPr sz="1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00595"/>
            <a:ext cx="972819" cy="2217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98425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SUB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BX CMP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DI,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DX</a:t>
            </a:r>
            <a:endParaRPr sz="1100">
              <a:latin typeface="Courier New"/>
              <a:cs typeface="Courier New"/>
            </a:endParaRPr>
          </a:p>
          <a:p>
            <a:pPr marL="12700" marR="270510">
              <a:lnSpc>
                <a:spcPts val="1920"/>
              </a:lnSpc>
              <a:spcBef>
                <a:spcPts val="150"/>
              </a:spcBef>
            </a:pPr>
            <a:r>
              <a:rPr sz="1100" b="1" i="1" spc="10" dirty="0" smtClean="0">
                <a:latin typeface="Courier New"/>
                <a:cs typeface="Courier New"/>
              </a:rPr>
              <a:t>JA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Delay LOOP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LP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7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NXT2:</a:t>
            </a:r>
            <a:endParaRPr sz="1100">
              <a:latin typeface="Courier New"/>
              <a:cs typeface="Courier New"/>
            </a:endParaRPr>
          </a:p>
          <a:p>
            <a:pPr marL="12700" marR="12700">
              <a:lnSpc>
                <a:spcPct val="1455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AH,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4CH INT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21H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1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END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7931734"/>
            <a:ext cx="5559425" cy="615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oun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s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su</a:t>
            </a:r>
            <a:r>
              <a:rPr sz="1300" spc="5" dirty="0" smtClean="0">
                <a:latin typeface="Times New Roman"/>
                <a:cs typeface="Times New Roman"/>
              </a:rPr>
              <a:t>cce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sfu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49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3187" y="419862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4264" y="885464"/>
            <a:ext cx="4882515" cy="2059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975100">
              <a:lnSpc>
                <a:spcPct val="172400"/>
              </a:lnSpc>
              <a:tabLst>
                <a:tab pos="688340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XP</a:t>
            </a:r>
            <a:r>
              <a:rPr sz="1300" b="1" spc="5" dirty="0" smtClean="0">
                <a:latin typeface="Times New Roman"/>
                <a:cs typeface="Times New Roman"/>
              </a:rPr>
              <a:t>.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3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-5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8"/>
              </a:spcBef>
            </a:pPr>
            <a:endParaRPr sz="1100"/>
          </a:p>
          <a:p>
            <a:pPr marL="1734820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RAFF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G</a:t>
            </a:r>
            <a:r>
              <a:rPr sz="1300" b="1" u="heavy" spc="10" dirty="0" smtClean="0">
                <a:latin typeface="Times New Roman"/>
                <a:cs typeface="Times New Roman"/>
              </a:rPr>
              <a:t>H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1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9"/>
              </a:spcBef>
            </a:pPr>
            <a:endParaRPr sz="110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5"/>
              </a:spcBef>
            </a:pPr>
            <a:endParaRPr sz="1000"/>
          </a:p>
          <a:p>
            <a:pPr marL="84455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0" dirty="0" smtClean="0">
                <a:latin typeface="Times New Roman"/>
                <a:cs typeface="Times New Roman"/>
              </a:rPr>
              <a:t>Tr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ff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ght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rol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5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264" y="4834356"/>
            <a:ext cx="5593715" cy="3110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</a:t>
            </a:r>
            <a:r>
              <a:rPr sz="1100" b="1" u="heavy" spc="65" dirty="0" smtClean="0">
                <a:latin typeface="Arial"/>
                <a:cs typeface="Arial"/>
              </a:rPr>
              <a:t>M</a:t>
            </a:r>
            <a:r>
              <a:rPr sz="1100" b="1" u="heavy" spc="5" dirty="0" smtClean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g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15" dirty="0" smtClean="0">
                <a:latin typeface="Times New Roman"/>
                <a:cs typeface="Times New Roman"/>
              </a:rPr>
              <a:t>S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Sele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25" dirty="0" smtClean="0">
                <a:latin typeface="Times New Roman"/>
                <a:cs typeface="Times New Roman"/>
              </a:rPr>
              <a:t>t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pe.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atic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s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 </a:t>
            </a:r>
            <a:r>
              <a:rPr sz="1300" spc="-10" dirty="0" smtClean="0">
                <a:latin typeface="Times New Roman"/>
                <a:cs typeface="Times New Roman"/>
              </a:rPr>
              <a:t>4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h e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ep </a:t>
            </a:r>
            <a:r>
              <a:rPr sz="1300" spc="-10" dirty="0" smtClean="0">
                <a:latin typeface="Times New Roman"/>
                <a:cs typeface="Times New Roman"/>
              </a:rPr>
              <a:t>8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atic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ate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eri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ree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5" dirty="0" smtClean="0">
                <a:latin typeface="Times New Roman"/>
                <a:cs typeface="Times New Roman"/>
              </a:rPr>
              <a:t>ell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gn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2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icle is 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er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p </a:t>
            </a:r>
            <a:r>
              <a:rPr sz="1300" spc="0" dirty="0" smtClean="0">
                <a:latin typeface="Times New Roman"/>
                <a:cs typeface="Times New Roman"/>
              </a:rPr>
              <a:t>4.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al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2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Ma</a:t>
            </a:r>
            <a:r>
              <a:rPr sz="1300" spc="0" dirty="0" smtClean="0">
                <a:latin typeface="Times New Roman"/>
                <a:cs typeface="Times New Roman"/>
              </a:rPr>
              <a:t>nual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rol</a:t>
            </a:r>
            <a:r>
              <a:rPr sz="1300" spc="5" dirty="0" smtClean="0">
                <a:latin typeface="Times New Roman"/>
                <a:cs typeface="Times New Roman"/>
              </a:rPr>
              <a:t> 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-1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ate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eri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ree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5" dirty="0" smtClean="0">
                <a:latin typeface="Times New Roman"/>
                <a:cs typeface="Times New Roman"/>
              </a:rPr>
              <a:t>ell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gnal</a:t>
            </a:r>
            <a:r>
              <a:rPr sz="1300" spc="5" dirty="0" smtClean="0">
                <a:latin typeface="Times New Roman"/>
                <a:cs typeface="Times New Roman"/>
              </a:rPr>
              <a:t> acc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tic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lar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2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o to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4</a:t>
            </a:r>
            <a:r>
              <a:rPr sz="13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04849" y="3152279"/>
          <a:ext cx="5697099" cy="1278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061"/>
                <a:gridCol w="1746516"/>
                <a:gridCol w="2083765"/>
                <a:gridCol w="1176781"/>
              </a:tblGrid>
              <a:tr h="624268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10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897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ssor 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27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76019" y="9648900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633" y="9648900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6019" y="314794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7050" y="302094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6531" y="612152"/>
          <a:ext cx="6492390" cy="4781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392"/>
                <a:gridCol w="980173"/>
                <a:gridCol w="3462896"/>
                <a:gridCol w="786434"/>
                <a:gridCol w="862495"/>
              </a:tblGrid>
              <a:tr h="434835">
                <a:tc>
                  <a:txBody>
                    <a:bodyPr/>
                    <a:lstStyle/>
                    <a:p>
                      <a:pPr marL="90805" marR="79375" indent="-10160">
                        <a:lnSpc>
                          <a:spcPts val="13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 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DATE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THE 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PERI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 marR="162560" indent="-50800">
                        <a:lnSpc>
                          <a:spcPts val="13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TAFF 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IGN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ARKS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34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NTER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RG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AMMA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2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ts val="13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YBOARD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CONTR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8279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472440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A/D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D/A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NTER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AVE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 GENERAT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73660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NTER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 CONVERTE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1037590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THME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 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ERAT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NS 8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UBTRACT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-2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QUARE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CUBE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PROGRAM,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EMENT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 A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NUMBER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BCD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981112"/>
            <a:ext cx="3449954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ODE</a:t>
            </a:r>
            <a:r>
              <a:rPr sz="1100" b="1" u="heavy" spc="10" dirty="0" smtClean="0">
                <a:latin typeface="Times New Roman"/>
                <a:cs typeface="Times New Roman"/>
              </a:rPr>
              <a:t>L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GRAPH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FOR</a:t>
            </a:r>
            <a:r>
              <a:rPr sz="1100" b="1" u="heavy" spc="-1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TRAFFI</a:t>
            </a:r>
            <a:r>
              <a:rPr sz="1100" b="1" u="heavy" spc="15" dirty="0" smtClean="0">
                <a:latin typeface="Times New Roman"/>
                <a:cs typeface="Times New Roman"/>
              </a:rPr>
              <a:t>C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L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GH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C</a:t>
            </a:r>
            <a:r>
              <a:rPr sz="1100" b="1" u="heavy" spc="5" dirty="0" smtClean="0">
                <a:latin typeface="Times New Roman"/>
                <a:cs typeface="Times New Roman"/>
              </a:rPr>
              <a:t>O</a:t>
            </a:r>
            <a:r>
              <a:rPr sz="1100" b="1" u="heavy" spc="15" dirty="0" smtClean="0">
                <a:latin typeface="Times New Roman"/>
                <a:cs typeface="Times New Roman"/>
              </a:rPr>
              <a:t>NTROL</a:t>
            </a:r>
            <a:r>
              <a:rPr sz="1100" b="1" spc="5" dirty="0" smtClean="0">
                <a:solidFill>
                  <a:srgbClr val="545454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3755" y="1136599"/>
            <a:ext cx="45923" cy="12915"/>
          </a:xfrm>
          <a:custGeom>
            <a:avLst/>
            <a:gdLst/>
            <a:ahLst/>
            <a:cxnLst/>
            <a:rect l="l" t="t" r="r" b="b"/>
            <a:pathLst>
              <a:path w="45923" h="12915">
                <a:moveTo>
                  <a:pt x="0" y="6457"/>
                </a:moveTo>
                <a:lnTo>
                  <a:pt x="45923" y="6457"/>
                </a:lnTo>
              </a:path>
            </a:pathLst>
          </a:custGeom>
          <a:ln w="14185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3687" y="1524000"/>
            <a:ext cx="5276088" cy="470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1222"/>
            <a:ext cx="483806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</a:t>
            </a:r>
            <a:r>
              <a:rPr sz="1100" b="1" u="heavy" spc="5" dirty="0" smtClean="0">
                <a:latin typeface="Times New Roman"/>
                <a:cs typeface="Times New Roman"/>
              </a:rPr>
              <a:t>SS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0" dirty="0" smtClean="0">
                <a:latin typeface="Times New Roman"/>
                <a:cs typeface="Times New Roman"/>
              </a:rPr>
              <a:t>BL</a:t>
            </a:r>
            <a:r>
              <a:rPr sz="1100" b="1" u="heavy" spc="15" dirty="0" smtClean="0">
                <a:latin typeface="Times New Roman"/>
                <a:cs typeface="Times New Roman"/>
              </a:rPr>
              <a:t>Y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L</a:t>
            </a:r>
            <a:r>
              <a:rPr sz="1100" b="1" u="heavy" spc="15" dirty="0" smtClean="0">
                <a:latin typeface="Times New Roman"/>
                <a:cs typeface="Times New Roman"/>
              </a:rPr>
              <a:t>ANGU</a:t>
            </a:r>
            <a:r>
              <a:rPr sz="1100" b="1" u="heavy" spc="25" dirty="0" smtClean="0">
                <a:latin typeface="Times New Roman"/>
                <a:cs typeface="Times New Roman"/>
              </a:rPr>
              <a:t>A</a:t>
            </a:r>
            <a:r>
              <a:rPr sz="1100" b="1" u="heavy" spc="15" dirty="0" smtClean="0">
                <a:latin typeface="Times New Roman"/>
                <a:cs typeface="Times New Roman"/>
              </a:rPr>
              <a:t>G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PROGRAM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FOR</a:t>
            </a:r>
            <a:r>
              <a:rPr sz="1100" b="1" u="heavy" spc="-1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TRAFFI</a:t>
            </a:r>
            <a:r>
              <a:rPr sz="1100" b="1" u="heavy" spc="15" dirty="0" smtClean="0">
                <a:latin typeface="Times New Roman"/>
                <a:cs typeface="Times New Roman"/>
              </a:rPr>
              <a:t>C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L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GH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C</a:t>
            </a:r>
            <a:r>
              <a:rPr sz="1100" b="1" u="heavy" spc="5" dirty="0" smtClean="0">
                <a:latin typeface="Times New Roman"/>
                <a:cs typeface="Times New Roman"/>
              </a:rPr>
              <a:t>O</a:t>
            </a:r>
            <a:r>
              <a:rPr sz="1100" b="1" u="heavy" spc="15" dirty="0" smtClean="0">
                <a:latin typeface="Times New Roman"/>
                <a:cs typeface="Times New Roman"/>
              </a:rPr>
              <a:t>NTROL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8587" y="8989973"/>
            <a:ext cx="8001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 smtClean="0">
                <a:latin typeface="Wingdings"/>
                <a:cs typeface="Wingdings"/>
              </a:rPr>
              <a:t></a:t>
            </a:r>
            <a:endParaRPr sz="900">
              <a:latin typeface="Wingdings"/>
              <a:cs typeface="Wingding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13980"/>
          <a:ext cx="5645435" cy="797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49"/>
                <a:gridCol w="1186827"/>
                <a:gridCol w="1241361"/>
                <a:gridCol w="1923033"/>
              </a:tblGrid>
              <a:tr h="315721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ADDRE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LABEL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ONICS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MVI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A,80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CWR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REPEAT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MVI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E,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LXI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C100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TAT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PORRTA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INX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PORTB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INX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A,M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PORT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DELAY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INX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DCR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E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NEXTSTAT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REPEAT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DELAY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LXI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3000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L2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MVI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C,FF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L1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DCR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DCR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ORA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E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RET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7360564"/>
            <a:ext cx="5153660" cy="650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7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371475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raff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0" dirty="0" smtClean="0">
                <a:latin typeface="Times New Roman"/>
                <a:cs typeface="Times New Roman"/>
              </a:rPr>
              <a:t>ght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eri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ed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142865" cy="2583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9641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4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506220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STE</a:t>
            </a:r>
            <a:r>
              <a:rPr sz="1300" b="1" u="heavy" spc="0" dirty="0" smtClean="0">
                <a:latin typeface="Times New Roman"/>
                <a:cs typeface="Times New Roman"/>
              </a:rPr>
              <a:t>PP</a:t>
            </a:r>
            <a:r>
              <a:rPr sz="1300" b="1" u="heavy" spc="5" dirty="0" smtClean="0">
                <a:latin typeface="Times New Roman"/>
                <a:cs typeface="Times New Roman"/>
              </a:rPr>
              <a:t>ER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TOR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RFAC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9"/>
              </a:spcBef>
            </a:pPr>
            <a:endParaRPr sz="110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4"/>
              </a:spcBef>
            </a:pPr>
            <a:endParaRPr sz="900"/>
          </a:p>
          <a:p>
            <a:pPr marL="299720" marR="12700" indent="143510">
              <a:lnSpc>
                <a:spcPct val="1116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t 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fferent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ee</a:t>
            </a:r>
            <a:r>
              <a:rPr sz="1300" spc="0" dirty="0" smtClean="0">
                <a:latin typeface="Times New Roman"/>
                <a:cs typeface="Times New Roman"/>
              </a:rPr>
              <a:t>ds.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1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4455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5095976"/>
            <a:ext cx="5615940" cy="3300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</a:t>
            </a:r>
            <a:r>
              <a:rPr sz="1100" b="1" u="heavy" spc="10" dirty="0" smtClean="0">
                <a:latin typeface="Times New Roman"/>
                <a:cs typeface="Times New Roman"/>
              </a:rPr>
              <a:t>BLE</a:t>
            </a:r>
            <a:r>
              <a:rPr sz="1100" b="1" u="heavy" spc="20" dirty="0" smtClean="0">
                <a:latin typeface="Times New Roman"/>
                <a:cs typeface="Times New Roman"/>
              </a:rPr>
              <a:t>M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AT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NT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5875" indent="430530">
              <a:lnSpc>
                <a:spcPts val="2270"/>
              </a:lnSpc>
              <a:spcBef>
                <a:spcPts val="160"/>
              </a:spcBef>
            </a:pP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ie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 p</a:t>
            </a:r>
            <a:r>
              <a:rPr sz="1300" spc="5" dirty="0" smtClean="0">
                <a:latin typeface="Times New Roman"/>
                <a:cs typeface="Times New Roman"/>
              </a:rPr>
              <a:t>artic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lar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ro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s 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ic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e.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ORY</a:t>
            </a:r>
            <a:r>
              <a:rPr sz="1100" b="1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2700" marR="12700" indent="681355" algn="just">
              <a:lnSpc>
                <a:spcPct val="145700"/>
              </a:lnSpc>
            </a:pP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-9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 </a:t>
            </a:r>
            <a:r>
              <a:rPr sz="1300" spc="-10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</a:t>
            </a:r>
            <a:r>
              <a:rPr sz="1300" spc="-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wh</a:t>
            </a:r>
            <a:r>
              <a:rPr sz="1300" spc="5" dirty="0" smtClean="0">
                <a:latin typeface="Times New Roman"/>
                <a:cs typeface="Times New Roman"/>
              </a:rPr>
              <a:t>ich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 </a:t>
            </a:r>
            <a:r>
              <a:rPr sz="1300" spc="-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 </a:t>
            </a:r>
            <a:r>
              <a:rPr sz="1300" spc="-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 </a:t>
            </a:r>
            <a:r>
              <a:rPr sz="1300" spc="-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-114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ss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10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-15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cre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ati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 angu</a:t>
            </a:r>
            <a:r>
              <a:rPr sz="1300" spc="5" dirty="0" smtClean="0">
                <a:latin typeface="Times New Roman"/>
                <a:cs typeface="Times New Roman"/>
              </a:rPr>
              <a:t>lar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pos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pp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or.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0" dirty="0" smtClean="0">
                <a:latin typeface="Times New Roman"/>
                <a:cs typeface="Times New Roman"/>
              </a:rPr>
              <a:t>urs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pw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 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br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um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pos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r>
              <a:rPr sz="1300" spc="1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Two-ph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e: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2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j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nt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</a:t>
            </a:r>
            <a:r>
              <a:rPr sz="1300" spc="5" dirty="0" smtClean="0">
                <a:latin typeface="Times New Roman"/>
                <a:cs typeface="Times New Roman"/>
              </a:rPr>
              <a:t>ere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gn</a:t>
            </a:r>
            <a:r>
              <a:rPr sz="1300" spc="5" dirty="0" smtClean="0">
                <a:latin typeface="Times New Roman"/>
                <a:cs typeface="Times New Roman"/>
              </a:rPr>
              <a:t>etic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el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cti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rat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 an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non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po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fac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can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rect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po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s.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 p</a:t>
            </a:r>
            <a:r>
              <a:rPr sz="1300" spc="5" dirty="0" smtClean="0">
                <a:latin typeface="Times New Roman"/>
                <a:cs typeface="Times New Roman"/>
              </a:rPr>
              <a:t>arti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but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s</a:t>
            </a:r>
            <a:r>
              <a:rPr sz="1300" spc="-2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et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po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ours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p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04849" y="3321621"/>
          <a:ext cx="5697099" cy="1495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88"/>
                <a:gridCol w="2286114"/>
                <a:gridCol w="1671891"/>
                <a:gridCol w="1027531"/>
              </a:tblGrid>
              <a:tr h="321462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082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9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ssor 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9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Motor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rfa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bo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4.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692657"/>
            <a:ext cx="4697095" cy="568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97"/>
              </a:spcBef>
            </a:pPr>
            <a:endParaRPr sz="1400"/>
          </a:p>
          <a:p>
            <a:pPr marL="263525">
              <a:lnSpc>
                <a:spcPct val="100000"/>
              </a:lnSpc>
            </a:pPr>
            <a:r>
              <a:rPr sz="1300" spc="5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runn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pp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10" dirty="0" smtClean="0">
                <a:latin typeface="Times New Roman"/>
                <a:cs typeface="Times New Roman"/>
              </a:rPr>
              <a:t> m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kw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kw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ire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063" y="1459433"/>
            <a:ext cx="158750" cy="1365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 smtClean="0"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10" dirty="0" smtClean="0"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10" dirty="0" smtClean="0"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10" dirty="0" smtClean="0"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10" dirty="0" smtClean="0">
                <a:latin typeface="Wingdings"/>
                <a:cs typeface="Wingdings"/>
              </a:rPr>
              <a:t>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0334" y="1459433"/>
            <a:ext cx="4757420" cy="136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ooku</a:t>
            </a:r>
            <a:r>
              <a:rPr sz="1300" spc="5" dirty="0" smtClean="0">
                <a:latin typeface="Times New Roman"/>
                <a:cs typeface="Times New Roman"/>
              </a:rPr>
              <a:t>p ta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12700" marR="1126490">
              <a:lnSpc>
                <a:spcPct val="1456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0" dirty="0" smtClean="0">
                <a:latin typeface="Times New Roman"/>
                <a:cs typeface="Times New Roman"/>
              </a:rPr>
              <a:t>oun</a:t>
            </a:r>
            <a:r>
              <a:rPr sz="1300" spc="5" dirty="0" smtClean="0">
                <a:latin typeface="Times New Roman"/>
                <a:cs typeface="Times New Roman"/>
              </a:rPr>
              <a:t>ter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a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or. Dr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pp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rc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rodu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0" dirty="0" smtClean="0">
                <a:latin typeface="Times New Roman"/>
                <a:cs typeface="Times New Roman"/>
              </a:rPr>
              <a:t>oun</a:t>
            </a:r>
            <a:r>
              <a:rPr sz="1300" spc="5" dirty="0" smtClean="0">
                <a:latin typeface="Times New Roman"/>
                <a:cs typeface="Times New Roman"/>
              </a:rPr>
              <a:t>ter is </a:t>
            </a:r>
            <a:r>
              <a:rPr sz="1300" spc="0" dirty="0" smtClean="0">
                <a:latin typeface="Times New Roman"/>
                <a:cs typeface="Times New Roman"/>
              </a:rPr>
              <a:t>not</a:t>
            </a:r>
            <a:r>
              <a:rPr sz="1300" spc="5" dirty="0" smtClean="0">
                <a:latin typeface="Times New Roman"/>
                <a:cs typeface="Times New Roman"/>
              </a:rPr>
              <a:t> z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ro 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p(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a</a:t>
            </a:r>
            <a:r>
              <a:rPr sz="1300" spc="0" dirty="0" smtClean="0">
                <a:latin typeface="Times New Roman"/>
                <a:cs typeface="Times New Roman"/>
              </a:rPr>
              <a:t>bov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du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bo</a:t>
            </a:r>
            <a:r>
              <a:rPr sz="1300" spc="5" dirty="0" smtClean="0">
                <a:latin typeface="Times New Roman"/>
                <a:cs typeface="Times New Roman"/>
              </a:rPr>
              <a:t>th </a:t>
            </a:r>
            <a:r>
              <a:rPr sz="1300" spc="0" dirty="0" smtClean="0">
                <a:latin typeface="Times New Roman"/>
                <a:cs typeface="Times New Roman"/>
              </a:rPr>
              <a:t>for b</a:t>
            </a:r>
            <a:r>
              <a:rPr sz="1300" spc="5" dirty="0" smtClean="0">
                <a:latin typeface="Times New Roman"/>
                <a:cs typeface="Times New Roman"/>
              </a:rPr>
              <a:t>ac</a:t>
            </a:r>
            <a:r>
              <a:rPr sz="1300" spc="-10" dirty="0" smtClean="0">
                <a:latin typeface="Times New Roman"/>
                <a:cs typeface="Times New Roman"/>
              </a:rPr>
              <a:t>k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ard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forw</a:t>
            </a:r>
            <a:r>
              <a:rPr sz="1300" spc="5" dirty="0" smtClean="0">
                <a:latin typeface="Times New Roman"/>
                <a:cs typeface="Times New Roman"/>
              </a:rPr>
              <a:t>ard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264" y="3221304"/>
            <a:ext cx="3272154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20" dirty="0" smtClean="0">
                <a:latin typeface="Times New Roman"/>
                <a:cs typeface="Times New Roman"/>
              </a:rPr>
              <a:t>W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CH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NG</a:t>
            </a:r>
            <a:r>
              <a:rPr sz="1100" b="1" u="heavy" spc="5" dirty="0" smtClean="0">
                <a:latin typeface="Times New Roman"/>
                <a:cs typeface="Times New Roman"/>
              </a:rPr>
              <a:t> S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QUENCE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10" dirty="0" smtClean="0">
                <a:latin typeface="Times New Roman"/>
                <a:cs typeface="Times New Roman"/>
              </a:rPr>
              <a:t>F</a:t>
            </a:r>
            <a:r>
              <a:rPr sz="1100" b="1" u="heavy" spc="5" dirty="0" smtClean="0">
                <a:latin typeface="Times New Roman"/>
                <a:cs typeface="Times New Roman"/>
              </a:rPr>
              <a:t> S</a:t>
            </a:r>
            <a:r>
              <a:rPr sz="1100" b="1" u="heavy" spc="10" dirty="0" smtClean="0">
                <a:latin typeface="Times New Roman"/>
                <a:cs typeface="Times New Roman"/>
              </a:rPr>
              <a:t>TEPPE</a:t>
            </a:r>
            <a:r>
              <a:rPr sz="1100" b="1" u="heavy" spc="15" dirty="0" smtClean="0">
                <a:latin typeface="Times New Roman"/>
                <a:cs typeface="Times New Roman"/>
              </a:rPr>
              <a:t>R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O</a:t>
            </a:r>
            <a:r>
              <a:rPr sz="1100" b="1" u="heavy" spc="10" dirty="0" smtClean="0">
                <a:latin typeface="Times New Roman"/>
                <a:cs typeface="Times New Roman"/>
              </a:rPr>
              <a:t>R: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8880" y="3535451"/>
          <a:ext cx="5850654" cy="1743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1699"/>
                <a:gridCol w="968692"/>
                <a:gridCol w="967257"/>
                <a:gridCol w="967257"/>
                <a:gridCol w="967257"/>
                <a:gridCol w="970127"/>
              </a:tblGrid>
              <a:tr h="347294">
                <a:tc>
                  <a:txBody>
                    <a:bodyPr/>
                    <a:lstStyle/>
                    <a:p>
                      <a:pPr marL="142875" marR="71120" indent="48260">
                        <a:lnSpc>
                          <a:spcPts val="107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ORY LOCATION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B1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B2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HEX</a:t>
                      </a:r>
                      <a:r>
                        <a:rPr sz="1100" b="1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09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294"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4501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05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294"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4502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06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294"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4503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0A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0167" y="1021841"/>
            <a:ext cx="576072" cy="0"/>
          </a:xfrm>
          <a:custGeom>
            <a:avLst/>
            <a:gdLst/>
            <a:ahLst/>
            <a:cxnLst/>
            <a:rect l="l" t="t" r="r" b="b"/>
            <a:pathLst>
              <a:path w="576072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4740" y="1300733"/>
            <a:ext cx="562356" cy="0"/>
          </a:xfrm>
          <a:custGeom>
            <a:avLst/>
            <a:gdLst/>
            <a:ahLst/>
            <a:cxnLst/>
            <a:rect l="l" t="t" r="r" b="b"/>
            <a:pathLst>
              <a:path w="562356">
                <a:moveTo>
                  <a:pt x="0" y="0"/>
                </a:moveTo>
                <a:lnTo>
                  <a:pt x="56235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5104" y="1545336"/>
            <a:ext cx="1508759" cy="0"/>
          </a:xfrm>
          <a:custGeom>
            <a:avLst/>
            <a:gdLst/>
            <a:ahLst/>
            <a:cxnLst/>
            <a:rect l="l" t="t" r="r" b="b"/>
            <a:pathLst>
              <a:path w="1508759">
                <a:moveTo>
                  <a:pt x="0" y="0"/>
                </a:moveTo>
                <a:lnTo>
                  <a:pt x="150875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928" y="1545336"/>
            <a:ext cx="1860804" cy="0"/>
          </a:xfrm>
          <a:custGeom>
            <a:avLst/>
            <a:gdLst/>
            <a:ahLst/>
            <a:cxnLst/>
            <a:rect l="l" t="t" r="r" b="b"/>
            <a:pathLst>
              <a:path w="1860804">
                <a:moveTo>
                  <a:pt x="0" y="0"/>
                </a:moveTo>
                <a:lnTo>
                  <a:pt x="186080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961" y="1536191"/>
            <a:ext cx="0" cy="507491"/>
          </a:xfrm>
          <a:custGeom>
            <a:avLst/>
            <a:gdLst/>
            <a:ahLst/>
            <a:cxnLst/>
            <a:rect l="l" t="t" r="r" b="b"/>
            <a:pathLst>
              <a:path h="507491">
                <a:moveTo>
                  <a:pt x="0" y="507491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7588" y="1536191"/>
            <a:ext cx="0" cy="512063"/>
          </a:xfrm>
          <a:custGeom>
            <a:avLst/>
            <a:gdLst/>
            <a:ahLst/>
            <a:cxnLst/>
            <a:rect l="l" t="t" r="r" b="b"/>
            <a:pathLst>
              <a:path h="512063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5104" y="2039111"/>
            <a:ext cx="3881628" cy="0"/>
          </a:xfrm>
          <a:custGeom>
            <a:avLst/>
            <a:gdLst/>
            <a:ahLst/>
            <a:cxnLst/>
            <a:rect l="l" t="t" r="r" b="b"/>
            <a:pathLst>
              <a:path w="3881628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5104" y="2302001"/>
            <a:ext cx="3881628" cy="0"/>
          </a:xfrm>
          <a:custGeom>
            <a:avLst/>
            <a:gdLst/>
            <a:ahLst/>
            <a:cxnLst/>
            <a:rect l="l" t="t" r="r" b="b"/>
            <a:pathLst>
              <a:path w="3881628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961" y="2295144"/>
            <a:ext cx="0" cy="534924"/>
          </a:xfrm>
          <a:custGeom>
            <a:avLst/>
            <a:gdLst/>
            <a:ahLst/>
            <a:cxnLst/>
            <a:rect l="l" t="t" r="r" b="b"/>
            <a:pathLst>
              <a:path h="534924">
                <a:moveTo>
                  <a:pt x="0" y="534923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5104" y="2825495"/>
            <a:ext cx="3881628" cy="0"/>
          </a:xfrm>
          <a:custGeom>
            <a:avLst/>
            <a:gdLst/>
            <a:ahLst/>
            <a:cxnLst/>
            <a:rect l="l" t="t" r="r" b="b"/>
            <a:pathLst>
              <a:path w="3881628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7588" y="2295144"/>
            <a:ext cx="0" cy="539496"/>
          </a:xfrm>
          <a:custGeom>
            <a:avLst/>
            <a:gdLst/>
            <a:ahLst/>
            <a:cxnLst/>
            <a:rect l="l" t="t" r="r" b="b"/>
            <a:pathLst>
              <a:path h="539496">
                <a:moveTo>
                  <a:pt x="0" y="539495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7913" y="3022092"/>
            <a:ext cx="0" cy="82296"/>
          </a:xfrm>
          <a:custGeom>
            <a:avLst/>
            <a:gdLst/>
            <a:ahLst/>
            <a:cxnLst/>
            <a:rect l="l" t="t" r="r" b="b"/>
            <a:pathLst>
              <a:path h="82296">
                <a:moveTo>
                  <a:pt x="0" y="82295"/>
                </a:move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5104" y="3118104"/>
            <a:ext cx="1508759" cy="0"/>
          </a:xfrm>
          <a:custGeom>
            <a:avLst/>
            <a:gdLst/>
            <a:ahLst/>
            <a:cxnLst/>
            <a:rect l="l" t="t" r="r" b="b"/>
            <a:pathLst>
              <a:path w="1508759">
                <a:moveTo>
                  <a:pt x="0" y="0"/>
                </a:moveTo>
                <a:lnTo>
                  <a:pt x="150875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5928" y="3118104"/>
            <a:ext cx="1860804" cy="0"/>
          </a:xfrm>
          <a:custGeom>
            <a:avLst/>
            <a:gdLst/>
            <a:ahLst/>
            <a:cxnLst/>
            <a:rect l="l" t="t" r="r" b="b"/>
            <a:pathLst>
              <a:path w="1860804">
                <a:moveTo>
                  <a:pt x="0" y="0"/>
                </a:moveTo>
                <a:lnTo>
                  <a:pt x="186080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7058" y="3086100"/>
            <a:ext cx="0" cy="4645152"/>
          </a:xfrm>
          <a:custGeom>
            <a:avLst/>
            <a:gdLst/>
            <a:ahLst/>
            <a:cxnLst/>
            <a:rect l="l" t="t" r="r" b="b"/>
            <a:pathLst>
              <a:path h="4645152">
                <a:moveTo>
                  <a:pt x="0" y="4645152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961" y="3108960"/>
            <a:ext cx="0" cy="534924"/>
          </a:xfrm>
          <a:custGeom>
            <a:avLst/>
            <a:gdLst/>
            <a:ahLst/>
            <a:cxnLst/>
            <a:rect l="l" t="t" r="r" b="b"/>
            <a:pathLst>
              <a:path h="534924">
                <a:moveTo>
                  <a:pt x="0" y="534924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7588" y="3108960"/>
            <a:ext cx="0" cy="544068"/>
          </a:xfrm>
          <a:custGeom>
            <a:avLst/>
            <a:gdLst/>
            <a:ahLst/>
            <a:cxnLst/>
            <a:rect l="l" t="t" r="r" b="b"/>
            <a:pathLst>
              <a:path h="544068">
                <a:moveTo>
                  <a:pt x="0" y="54406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5104" y="3643884"/>
            <a:ext cx="3881628" cy="0"/>
          </a:xfrm>
          <a:custGeom>
            <a:avLst/>
            <a:gdLst/>
            <a:ahLst/>
            <a:cxnLst/>
            <a:rect l="l" t="t" r="r" b="b"/>
            <a:pathLst>
              <a:path w="3881628">
                <a:moveTo>
                  <a:pt x="0" y="0"/>
                </a:moveTo>
                <a:lnTo>
                  <a:pt x="388162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9776" y="3874770"/>
            <a:ext cx="2272284" cy="0"/>
          </a:xfrm>
          <a:custGeom>
            <a:avLst/>
            <a:gdLst/>
            <a:ahLst/>
            <a:cxnLst/>
            <a:rect l="l" t="t" r="r" b="b"/>
            <a:pathLst>
              <a:path w="2272284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8920" y="3867911"/>
            <a:ext cx="0" cy="534924"/>
          </a:xfrm>
          <a:custGeom>
            <a:avLst/>
            <a:gdLst/>
            <a:ahLst/>
            <a:cxnLst/>
            <a:rect l="l" t="t" r="r" b="b"/>
            <a:pathLst>
              <a:path h="534924">
                <a:moveTo>
                  <a:pt x="0" y="534924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9776" y="4398264"/>
            <a:ext cx="2272284" cy="0"/>
          </a:xfrm>
          <a:custGeom>
            <a:avLst/>
            <a:gdLst/>
            <a:ahLst/>
            <a:cxnLst/>
            <a:rect l="l" t="t" r="r" b="b"/>
            <a:pathLst>
              <a:path w="2272284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2915" y="3867911"/>
            <a:ext cx="0" cy="539496"/>
          </a:xfrm>
          <a:custGeom>
            <a:avLst/>
            <a:gdLst/>
            <a:ahLst/>
            <a:cxnLst/>
            <a:rect l="l" t="t" r="r" b="b"/>
            <a:pathLst>
              <a:path h="539496">
                <a:moveTo>
                  <a:pt x="0" y="53949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9776" y="5047488"/>
            <a:ext cx="2272284" cy="0"/>
          </a:xfrm>
          <a:custGeom>
            <a:avLst/>
            <a:gdLst/>
            <a:ahLst/>
            <a:cxnLst/>
            <a:rect l="l" t="t" r="r" b="b"/>
            <a:pathLst>
              <a:path w="2272284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8920" y="5038344"/>
            <a:ext cx="0" cy="544067"/>
          </a:xfrm>
          <a:custGeom>
            <a:avLst/>
            <a:gdLst/>
            <a:ahLst/>
            <a:cxnLst/>
            <a:rect l="l" t="t" r="r" b="b"/>
            <a:pathLst>
              <a:path h="544067">
                <a:moveTo>
                  <a:pt x="0" y="544067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9776" y="5573267"/>
            <a:ext cx="2272284" cy="0"/>
          </a:xfrm>
          <a:custGeom>
            <a:avLst/>
            <a:gdLst/>
            <a:ahLst/>
            <a:cxnLst/>
            <a:rect l="l" t="t" r="r" b="b"/>
            <a:pathLst>
              <a:path w="2272284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42915" y="5038344"/>
            <a:ext cx="0" cy="544067"/>
          </a:xfrm>
          <a:custGeom>
            <a:avLst/>
            <a:gdLst/>
            <a:ahLst/>
            <a:cxnLst/>
            <a:rect l="l" t="t" r="r" b="b"/>
            <a:pathLst>
              <a:path h="544067">
                <a:moveTo>
                  <a:pt x="0" y="544067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5355" y="7175754"/>
            <a:ext cx="4151376" cy="0"/>
          </a:xfrm>
          <a:custGeom>
            <a:avLst/>
            <a:gdLst/>
            <a:ahLst/>
            <a:cxnLst/>
            <a:rect l="l" t="t" r="r" b="b"/>
            <a:pathLst>
              <a:path w="4151376">
                <a:moveTo>
                  <a:pt x="0" y="0"/>
                </a:moveTo>
                <a:lnTo>
                  <a:pt x="415137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4500" y="7168895"/>
            <a:ext cx="0" cy="379475"/>
          </a:xfrm>
          <a:custGeom>
            <a:avLst/>
            <a:gdLst/>
            <a:ahLst/>
            <a:cxnLst/>
            <a:rect l="l" t="t" r="r" b="b"/>
            <a:pathLst>
              <a:path h="379475">
                <a:moveTo>
                  <a:pt x="0" y="379475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05355" y="7546085"/>
            <a:ext cx="4151376" cy="0"/>
          </a:xfrm>
          <a:custGeom>
            <a:avLst/>
            <a:gdLst/>
            <a:ahLst/>
            <a:cxnLst/>
            <a:rect l="l" t="t" r="r" b="b"/>
            <a:pathLst>
              <a:path w="4151376">
                <a:moveTo>
                  <a:pt x="0" y="0"/>
                </a:moveTo>
                <a:lnTo>
                  <a:pt x="415137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4772" y="7724393"/>
            <a:ext cx="109728" cy="0"/>
          </a:xfrm>
          <a:custGeom>
            <a:avLst/>
            <a:gdLst/>
            <a:ahLst/>
            <a:cxnLst/>
            <a:rect l="l" t="t" r="r" b="b"/>
            <a:pathLst>
              <a:path w="109727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1639" y="7731252"/>
            <a:ext cx="2226564" cy="0"/>
          </a:xfrm>
          <a:custGeom>
            <a:avLst/>
            <a:gdLst/>
            <a:ahLst/>
            <a:cxnLst/>
            <a:rect l="l" t="t" r="r" b="b"/>
            <a:pathLst>
              <a:path w="2226564">
                <a:moveTo>
                  <a:pt x="0" y="0"/>
                </a:moveTo>
                <a:lnTo>
                  <a:pt x="222656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9000" y="7838693"/>
            <a:ext cx="973836" cy="0"/>
          </a:xfrm>
          <a:custGeom>
            <a:avLst/>
            <a:gdLst/>
            <a:ahLst/>
            <a:cxnLst/>
            <a:rect l="l" t="t" r="r" b="b"/>
            <a:pathLst>
              <a:path w="973836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60667" y="395985"/>
            <a:ext cx="15240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 smtClean="0">
                <a:latin typeface="Times New Roman"/>
                <a:cs typeface="Times New Roman"/>
              </a:rPr>
              <a:t>55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07439" y="698754"/>
            <a:ext cx="4744085" cy="9664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80" dirty="0" smtClean="0">
                <a:latin typeface="Times New Roman"/>
                <a:cs typeface="Times New Roman"/>
              </a:rPr>
              <a:t>FLOWCHART:</a:t>
            </a:r>
            <a:endParaRPr sz="1050">
              <a:latin typeface="Times New Roman"/>
              <a:cs typeface="Times New Roman"/>
            </a:endParaRPr>
          </a:p>
          <a:p>
            <a:pPr marL="2421890">
              <a:lnSpc>
                <a:spcPts val="3825"/>
              </a:lnSpc>
              <a:tabLst>
                <a:tab pos="4730750" algn="l"/>
              </a:tabLst>
            </a:pPr>
            <a:r>
              <a:rPr sz="1050" spc="440" dirty="0" smtClean="0">
                <a:latin typeface="Times New Roman"/>
                <a:cs typeface="Times New Roman"/>
              </a:rPr>
              <a:t>(</a:t>
            </a:r>
            <a:r>
              <a:rPr sz="1050" spc="55" dirty="0" smtClean="0">
                <a:latin typeface="Times New Roman"/>
                <a:cs typeface="Times New Roman"/>
              </a:rPr>
              <a:t> </a:t>
            </a:r>
            <a:r>
              <a:rPr sz="1050" spc="195" dirty="0" smtClean="0">
                <a:latin typeface="Times New Roman"/>
                <a:cs typeface="Times New Roman"/>
              </a:rPr>
              <a:t>S</a:t>
            </a:r>
            <a:r>
              <a:rPr sz="1050" spc="150" dirty="0" smtClean="0">
                <a:latin typeface="Times New Roman"/>
                <a:cs typeface="Times New Roman"/>
              </a:rPr>
              <a:t>T</a:t>
            </a:r>
            <a:r>
              <a:rPr sz="7575" spc="-1814" baseline="-26952" dirty="0" smtClean="0">
                <a:latin typeface="Times New Roman"/>
                <a:cs typeface="Times New Roman"/>
              </a:rPr>
              <a:t>.</a:t>
            </a:r>
            <a:r>
              <a:rPr sz="1050" spc="-165" dirty="0" smtClean="0">
                <a:latin typeface="Times New Roman"/>
                <a:cs typeface="Times New Roman"/>
              </a:rPr>
              <a:t>A</a:t>
            </a:r>
            <a:r>
              <a:rPr sz="7575" spc="-1282" baseline="-26952" dirty="0" smtClean="0">
                <a:latin typeface="Times New Roman"/>
                <a:cs typeface="Times New Roman"/>
              </a:rPr>
              <a:t>.</a:t>
            </a:r>
            <a:r>
              <a:rPr sz="1050" spc="150" dirty="0" smtClean="0">
                <a:latin typeface="Times New Roman"/>
                <a:cs typeface="Times New Roman"/>
              </a:rPr>
              <a:t>H:r</a:t>
            </a:r>
            <a:r>
              <a:rPr sz="1050" spc="114" dirty="0" smtClean="0">
                <a:latin typeface="Times New Roman"/>
                <a:cs typeface="Times New Roman"/>
              </a:rPr>
              <a:t>)</a:t>
            </a:r>
            <a:r>
              <a:rPr sz="1050" spc="-45" dirty="0" smtClean="0">
                <a:latin typeface="Times New Roman"/>
                <a:cs typeface="Times New Roman"/>
              </a:rPr>
              <a:t> </a:t>
            </a:r>
            <a:r>
              <a:rPr sz="1050" u="sng" spc="0" dirty="0" smtClean="0">
                <a:latin typeface="Times New Roman"/>
                <a:cs typeface="Times New Roman"/>
              </a:rPr>
              <a:t> 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19020" y="1709166"/>
            <a:ext cx="32016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95" dirty="0" smtClean="0">
                <a:latin typeface="Times New Roman"/>
                <a:cs typeface="Times New Roman"/>
              </a:rPr>
              <a:t>INITIALIZE </a:t>
            </a:r>
            <a:r>
              <a:rPr sz="1050" spc="-95" dirty="0" smtClean="0">
                <a:latin typeface="Times New Roman"/>
                <a:cs typeface="Times New Roman"/>
              </a:rPr>
              <a:t> </a:t>
            </a:r>
            <a:r>
              <a:rPr sz="1050" spc="125" dirty="0" smtClean="0">
                <a:latin typeface="Times New Roman"/>
                <a:cs typeface="Times New Roman"/>
              </a:rPr>
              <a:t>COUNTER </a:t>
            </a:r>
            <a:r>
              <a:rPr sz="1050" spc="-125" dirty="0" smtClean="0">
                <a:latin typeface="Times New Roman"/>
                <a:cs typeface="Times New Roman"/>
              </a:rPr>
              <a:t> </a:t>
            </a:r>
            <a:r>
              <a:rPr sz="1050" spc="105" dirty="0" smtClean="0">
                <a:latin typeface="Times New Roman"/>
                <a:cs typeface="Times New Roman"/>
              </a:rPr>
              <a:t>FOR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145" dirty="0" smtClean="0">
                <a:latin typeface="Times New Roman"/>
                <a:cs typeface="Times New Roman"/>
              </a:rPr>
              <a:t>LOOK</a:t>
            </a:r>
            <a:r>
              <a:rPr sz="1050" spc="95" dirty="0" smtClean="0">
                <a:latin typeface="Times New Roman"/>
                <a:cs typeface="Times New Roman"/>
              </a:rPr>
              <a:t> </a:t>
            </a:r>
            <a:r>
              <a:rPr sz="1050" spc="85" dirty="0" smtClean="0">
                <a:latin typeface="Times New Roman"/>
                <a:cs typeface="Times New Roman"/>
              </a:rPr>
              <a:t>Ul'</a:t>
            </a:r>
            <a:r>
              <a:rPr sz="1050" spc="95" dirty="0" smtClean="0">
                <a:latin typeface="Times New Roman"/>
                <a:cs typeface="Times New Roman"/>
              </a:rPr>
              <a:t> </a:t>
            </a:r>
            <a:r>
              <a:rPr sz="1050" spc="80" dirty="0" smtClean="0">
                <a:latin typeface="Times New Roman"/>
                <a:cs typeface="Times New Roman"/>
              </a:rPr>
              <a:t>DATA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62988" y="2477261"/>
            <a:ext cx="368744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45" dirty="0" smtClean="0">
                <a:latin typeface="Times New Roman"/>
                <a:cs typeface="Times New Roman"/>
              </a:rPr>
              <a:t>GETTifEFIRST </a:t>
            </a:r>
            <a:r>
              <a:rPr sz="1050" spc="-40" dirty="0" smtClean="0">
                <a:latin typeface="Times New Roman"/>
                <a:cs typeface="Times New Roman"/>
              </a:rPr>
              <a:t> </a:t>
            </a:r>
            <a:r>
              <a:rPr sz="1050" spc="55" dirty="0" smtClean="0">
                <a:latin typeface="Times New Roman"/>
                <a:cs typeface="Times New Roman"/>
              </a:rPr>
              <a:t>DATA </a:t>
            </a:r>
            <a:r>
              <a:rPr sz="1050" spc="-105" dirty="0" smtClean="0">
                <a:latin typeface="Times New Roman"/>
                <a:cs typeface="Times New Roman"/>
              </a:rPr>
              <a:t> </a:t>
            </a:r>
            <a:r>
              <a:rPr sz="1050" spc="130" dirty="0" smtClean="0">
                <a:latin typeface="Times New Roman"/>
                <a:cs typeface="Times New Roman"/>
              </a:rPr>
              <a:t>FROM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130" dirty="0" smtClean="0">
                <a:latin typeface="Times New Roman"/>
                <a:cs typeface="Times New Roman"/>
              </a:rPr>
              <a:t>THt:ACCUMULATOR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92072" y="2789681"/>
            <a:ext cx="2356485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75205" algn="l"/>
              </a:tabLst>
            </a:pPr>
            <a:r>
              <a:rPr sz="1650" i="1" u="sng" spc="-5" dirty="0" smtClean="0">
                <a:latin typeface="Arial"/>
                <a:cs typeface="Arial"/>
              </a:rPr>
              <a:t> 	</a:t>
            </a:r>
            <a:r>
              <a:rPr sz="1650" i="1" u="sng" spc="160" dirty="0" smtClean="0"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50640" y="2939288"/>
            <a:ext cx="139065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204" dirty="0" smtClean="0">
                <a:latin typeface="Times New Roman"/>
                <a:cs typeface="Times New Roman"/>
              </a:rPr>
              <a:t>"'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80207" y="3295650"/>
            <a:ext cx="2454910" cy="687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spc="130" dirty="0" smtClean="0">
                <a:latin typeface="Times New Roman"/>
                <a:cs typeface="Times New Roman"/>
              </a:rPr>
              <a:t>MOVE </a:t>
            </a:r>
            <a:r>
              <a:rPr sz="1050" spc="-105" dirty="0" smtClean="0">
                <a:latin typeface="Times New Roman"/>
                <a:cs typeface="Times New Roman"/>
              </a:rPr>
              <a:t> </a:t>
            </a:r>
            <a:r>
              <a:rPr sz="1050" spc="55" dirty="0" smtClean="0">
                <a:latin typeface="Times New Roman"/>
                <a:cs typeface="Times New Roman"/>
              </a:rPr>
              <a:t>DATA</a:t>
            </a:r>
            <a:r>
              <a:rPr sz="1050" spc="120" dirty="0" smtClean="0">
                <a:latin typeface="Times New Roman"/>
                <a:cs typeface="Times New Roman"/>
              </a:rPr>
              <a:t> </a:t>
            </a:r>
            <a:r>
              <a:rPr sz="1050" spc="175" dirty="0" smtClean="0">
                <a:latin typeface="Times New Roman"/>
                <a:cs typeface="Times New Roman"/>
              </a:rPr>
              <a:t>TO</a:t>
            </a:r>
            <a:r>
              <a:rPr sz="1050" spc="-10" dirty="0" smtClean="0">
                <a:latin typeface="Times New Roman"/>
                <a:cs typeface="Times New Roman"/>
              </a:rPr>
              <a:t> </a:t>
            </a:r>
            <a:r>
              <a:rPr sz="1050" spc="114" dirty="0" smtClean="0">
                <a:latin typeface="Times New Roman"/>
                <a:cs typeface="Times New Roman"/>
              </a:rPr>
              <a:t>ACCUMULATOR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4"/>
              </a:spcBef>
            </a:pPr>
            <a:endParaRPr sz="800"/>
          </a:p>
          <a:p>
            <a:pPr marL="33655" algn="ctr">
              <a:lnSpc>
                <a:spcPct val="100000"/>
              </a:lnSpc>
            </a:pPr>
            <a:r>
              <a:rPr sz="2700" spc="-775" dirty="0" smtClean="0"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95092" y="4054602"/>
            <a:ext cx="203581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95" dirty="0" smtClean="0">
                <a:latin typeface="Times New Roman"/>
                <a:cs typeface="Times New Roman"/>
              </a:rPr>
              <a:t>DRIVE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145" dirty="0" smtClean="0">
                <a:latin typeface="Times New Roman"/>
                <a:cs typeface="Times New Roman"/>
              </a:rPr>
              <a:t>THt:</a:t>
            </a:r>
            <a:r>
              <a:rPr sz="1050" spc="-15" dirty="0" smtClean="0">
                <a:latin typeface="Times New Roman"/>
                <a:cs typeface="Times New Roman"/>
              </a:rPr>
              <a:t> </a:t>
            </a:r>
            <a:r>
              <a:rPr sz="1050" spc="135" dirty="0" smtClean="0">
                <a:latin typeface="Times New Roman"/>
                <a:cs typeface="Times New Roman"/>
              </a:rPr>
              <a:t>MOTOR </a:t>
            </a:r>
            <a:r>
              <a:rPr sz="1050" spc="-105" dirty="0" smtClean="0">
                <a:latin typeface="Times New Roman"/>
                <a:cs typeface="Times New Roman"/>
              </a:rPr>
              <a:t> </a:t>
            </a:r>
            <a:r>
              <a:rPr sz="1050" spc="75" dirty="0" smtClean="0">
                <a:latin typeface="Times New Roman"/>
                <a:cs typeface="Times New Roman"/>
              </a:rPr>
              <a:t>DELAY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34588" y="4105655"/>
            <a:ext cx="93091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37515" algn="l"/>
                <a:tab pos="917575" algn="l"/>
              </a:tabLst>
            </a:pPr>
            <a:r>
              <a:rPr sz="3600" u="heavy" dirty="0" smtClean="0">
                <a:latin typeface="Times New Roman"/>
                <a:cs typeface="Times New Roman"/>
              </a:rPr>
              <a:t> 	</a:t>
            </a:r>
            <a:r>
              <a:rPr sz="3600" u="heavy" spc="-445" dirty="0" smtClean="0">
                <a:latin typeface="Times New Roman"/>
                <a:cs typeface="Times New Roman"/>
              </a:rPr>
              <a:t>.. 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47720" y="4481829"/>
            <a:ext cx="1146810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1004569" algn="l"/>
              </a:tabLst>
            </a:pPr>
            <a:r>
              <a:rPr sz="2325" spc="-179" baseline="-3584" dirty="0" smtClean="0">
                <a:latin typeface="Arial"/>
                <a:cs typeface="Arial"/>
              </a:rPr>
              <a:t>(</a:t>
            </a:r>
            <a:r>
              <a:rPr sz="2325" spc="-217" baseline="-3584" dirty="0" smtClean="0">
                <a:latin typeface="Arial"/>
                <a:cs typeface="Arial"/>
              </a:rPr>
              <a:t> </a:t>
            </a:r>
            <a:r>
              <a:rPr sz="1050" u="heavy" spc="0" dirty="0" smtClean="0">
                <a:latin typeface="Times New Roman"/>
                <a:cs typeface="Times New Roman"/>
              </a:rPr>
              <a:t> 	</a:t>
            </a:r>
            <a:r>
              <a:rPr sz="1050" u="heavy" spc="85" dirty="0" smtClean="0">
                <a:latin typeface="Times New Roman"/>
                <a:cs typeface="Times New Roman"/>
              </a:rPr>
              <a:t>DELAY 	</a:t>
            </a:r>
            <a:r>
              <a:rPr sz="3225" spc="-630" baseline="-11627" dirty="0" smtClean="0">
                <a:latin typeface="Times New Roman"/>
                <a:cs typeface="Times New Roman"/>
              </a:rPr>
              <a:t>0</a:t>
            </a:r>
            <a:endParaRPr sz="3225" baseline="-11627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59784" y="4524247"/>
            <a:ext cx="143510" cy="798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200" spc="-894" dirty="0" smtClean="0">
                <a:latin typeface="Arial"/>
                <a:cs typeface="Arial"/>
              </a:rPr>
              <a:t>•</a:t>
            </a:r>
            <a:endParaRPr sz="5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49372" y="5225034"/>
            <a:ext cx="21348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 smtClean="0">
                <a:latin typeface="Times New Roman"/>
                <a:cs typeface="Times New Roman"/>
              </a:rPr>
              <a:t>DECREI\11£NT </a:t>
            </a:r>
            <a:r>
              <a:rPr sz="1050" spc="-45" dirty="0" smtClean="0">
                <a:latin typeface="Times New Roman"/>
                <a:cs typeface="Times New Roman"/>
              </a:rPr>
              <a:t> </a:t>
            </a:r>
            <a:r>
              <a:rPr sz="1050" spc="145" dirty="0" smtClean="0">
                <a:latin typeface="Times New Roman"/>
                <a:cs typeface="Times New Roman"/>
              </a:rPr>
              <a:t>THE</a:t>
            </a:r>
            <a:r>
              <a:rPr sz="1050" spc="35" dirty="0" smtClean="0">
                <a:latin typeface="Times New Roman"/>
                <a:cs typeface="Times New Roman"/>
              </a:rPr>
              <a:t> </a:t>
            </a:r>
            <a:r>
              <a:rPr sz="1050" spc="120" dirty="0" smtClean="0">
                <a:latin typeface="Times New Roman"/>
                <a:cs typeface="Times New Roman"/>
              </a:rPr>
              <a:t>COUNTER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09491" y="6153403"/>
            <a:ext cx="19939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640" dirty="0" smtClean="0">
                <a:latin typeface="Arial"/>
                <a:cs typeface="Arial"/>
              </a:rPr>
              <a:t>u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50740" y="6098285"/>
            <a:ext cx="120078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82905" algn="l"/>
                <a:tab pos="1187450" algn="l"/>
              </a:tabLst>
            </a:pPr>
            <a:r>
              <a:rPr sz="1050" spc="90" dirty="0" smtClean="0">
                <a:latin typeface="Times New Roman"/>
                <a:cs typeface="Times New Roman"/>
              </a:rPr>
              <a:t>NO	</a:t>
            </a:r>
            <a:r>
              <a:rPr sz="1050" u="sng" spc="90" dirty="0" smtClean="0">
                <a:latin typeface="Times New Roman"/>
                <a:cs typeface="Times New Roman"/>
              </a:rPr>
              <a:t> 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55695" y="6325108"/>
            <a:ext cx="1523365" cy="155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sz="1100" spc="0" dirty="0" smtClean="0">
                <a:latin typeface="Times New Roman"/>
                <a:cs typeface="Times New Roman"/>
              </a:rPr>
              <a:t>li=IJ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L="876300">
              <a:lnSpc>
                <a:spcPct val="100000"/>
              </a:lnSpc>
            </a:pPr>
            <a:r>
              <a:rPr sz="1100" spc="-110" dirty="0" smtClean="0">
                <a:latin typeface="Arial"/>
                <a:cs typeface="Arial"/>
              </a:rPr>
              <a:t>a:;s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R="0" algn="ctr">
              <a:lnSpc>
                <a:spcPct val="100000"/>
              </a:lnSpc>
            </a:pPr>
            <a:r>
              <a:rPr sz="1050" spc="125" dirty="0" smtClean="0">
                <a:latin typeface="Times New Roman"/>
                <a:cs typeface="Times New Roman"/>
              </a:rPr>
              <a:t>STORE</a:t>
            </a:r>
            <a:r>
              <a:rPr sz="1050" spc="30" dirty="0" smtClean="0">
                <a:latin typeface="Times New Roman"/>
                <a:cs typeface="Times New Roman"/>
              </a:rPr>
              <a:t> </a:t>
            </a:r>
            <a:r>
              <a:rPr sz="1050" spc="145" dirty="0" smtClean="0">
                <a:latin typeface="Times New Roman"/>
                <a:cs typeface="Times New Roman"/>
              </a:rPr>
              <a:t>THE </a:t>
            </a:r>
            <a:r>
              <a:rPr sz="1050" spc="25" dirty="0" smtClean="0">
                <a:latin typeface="Times New Roman"/>
                <a:cs typeface="Times New Roman"/>
              </a:rPr>
              <a:t>.Rt.:SULT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 marL="13335" algn="ctr">
              <a:lnSpc>
                <a:spcPct val="100000"/>
              </a:lnSpc>
            </a:pPr>
            <a:r>
              <a:rPr sz="2050" spc="-245" dirty="0" smtClean="0">
                <a:latin typeface="Times New Roman"/>
                <a:cs typeface="Times New Roman"/>
              </a:rPr>
              <a:t>.</a:t>
            </a:r>
            <a:r>
              <a:rPr sz="2050" spc="-465" dirty="0" smtClean="0">
                <a:latin typeface="Times New Roman"/>
                <a:cs typeface="Times New Roman"/>
              </a:rPr>
              <a:t>.</a:t>
            </a:r>
            <a:r>
              <a:rPr sz="675" spc="-37" baseline="98765" dirty="0" smtClean="0">
                <a:latin typeface="Arial"/>
                <a:cs typeface="Arial"/>
              </a:rPr>
              <a:t>I</a:t>
            </a:r>
            <a:r>
              <a:rPr sz="675" spc="-15" baseline="98765" dirty="0" smtClean="0">
                <a:latin typeface="Arial"/>
                <a:cs typeface="Arial"/>
              </a:rPr>
              <a:t> </a:t>
            </a:r>
            <a:r>
              <a:rPr sz="2050" spc="-245" dirty="0" smtClean="0"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47720" y="7791704"/>
            <a:ext cx="981075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  <a:tab pos="967740" algn="l"/>
              </a:tabLst>
            </a:pPr>
            <a:r>
              <a:rPr sz="1900" spc="195" dirty="0" smtClean="0">
                <a:latin typeface="Times New Roman"/>
                <a:cs typeface="Times New Roman"/>
              </a:rPr>
              <a:t>(</a:t>
            </a:r>
            <a:r>
              <a:rPr sz="1900" spc="-80" dirty="0" smtClean="0">
                <a:latin typeface="Times New Roman"/>
                <a:cs typeface="Times New Roman"/>
              </a:rPr>
              <a:t> </a:t>
            </a:r>
            <a:r>
              <a:rPr sz="1575" u="heavy" spc="0" baseline="2645" dirty="0" smtClean="0">
                <a:latin typeface="Times New Roman"/>
                <a:cs typeface="Times New Roman"/>
              </a:rPr>
              <a:t> 	</a:t>
            </a:r>
            <a:r>
              <a:rPr sz="1575" u="heavy" spc="195" baseline="2645" dirty="0" smtClean="0">
                <a:latin typeface="Times New Roman"/>
                <a:cs typeface="Times New Roman"/>
              </a:rPr>
              <a:t>STOP 	</a:t>
            </a:r>
            <a:endParaRPr sz="1575" baseline="264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1438"/>
            <a:ext cx="335661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5" dirty="0" smtClean="0">
                <a:latin typeface="Times New Roman"/>
                <a:cs typeface="Times New Roman"/>
              </a:rPr>
              <a:t>P</a:t>
            </a:r>
            <a:r>
              <a:rPr sz="1200" b="1" u="heavy" spc="15" dirty="0" smtClean="0">
                <a:latin typeface="Times New Roman"/>
                <a:cs typeface="Times New Roman"/>
              </a:rPr>
              <a:t>R</a:t>
            </a:r>
            <a:r>
              <a:rPr sz="1200" b="1" u="heavy" spc="5" dirty="0" smtClean="0">
                <a:latin typeface="Times New Roman"/>
                <a:cs typeface="Times New Roman"/>
              </a:rPr>
              <a:t>OGR</a:t>
            </a:r>
            <a:r>
              <a:rPr sz="1200" b="1" u="heavy" spc="15" dirty="0" smtClean="0">
                <a:latin typeface="Times New Roman"/>
                <a:cs typeface="Times New Roman"/>
              </a:rPr>
              <a:t>A</a:t>
            </a:r>
            <a:r>
              <a:rPr sz="1200" b="1" u="heavy" spc="10" dirty="0" smtClean="0">
                <a:latin typeface="Times New Roman"/>
                <a:cs typeface="Times New Roman"/>
              </a:rPr>
              <a:t>M </a:t>
            </a:r>
            <a:r>
              <a:rPr sz="1200" b="1" u="heavy" spc="5" dirty="0" smtClean="0">
                <a:latin typeface="Times New Roman"/>
                <a:cs typeface="Times New Roman"/>
              </a:rPr>
              <a:t>F</a:t>
            </a:r>
            <a:r>
              <a:rPr sz="1200" b="1" u="heavy" spc="-5" dirty="0" smtClean="0">
                <a:latin typeface="Times New Roman"/>
                <a:cs typeface="Times New Roman"/>
              </a:rPr>
              <a:t>O</a:t>
            </a:r>
            <a:r>
              <a:rPr sz="1200" b="1" u="heavy" spc="5" dirty="0" smtClean="0">
                <a:latin typeface="Times New Roman"/>
                <a:cs typeface="Times New Roman"/>
              </a:rPr>
              <a:t>R</a:t>
            </a:r>
            <a:r>
              <a:rPr sz="1200" b="1" u="heavy" spc="10" dirty="0" smtClean="0">
                <a:latin typeface="Times New Roman"/>
                <a:cs typeface="Times New Roman"/>
              </a:rPr>
              <a:t> </a:t>
            </a:r>
            <a:r>
              <a:rPr sz="1200" b="1" u="heavy" spc="15" dirty="0" smtClean="0">
                <a:latin typeface="Times New Roman"/>
                <a:cs typeface="Times New Roman"/>
              </a:rPr>
              <a:t>S</a:t>
            </a:r>
            <a:r>
              <a:rPr sz="1200" b="1" u="heavy" spc="-5" dirty="0" smtClean="0">
                <a:latin typeface="Times New Roman"/>
                <a:cs typeface="Times New Roman"/>
              </a:rPr>
              <a:t>T</a:t>
            </a:r>
            <a:r>
              <a:rPr sz="1200" b="1" u="heavy" spc="5" dirty="0" smtClean="0">
                <a:latin typeface="Times New Roman"/>
                <a:cs typeface="Times New Roman"/>
              </a:rPr>
              <a:t>EPPER</a:t>
            </a:r>
            <a:r>
              <a:rPr sz="1200" b="1" u="heavy" spc="20" dirty="0" smtClean="0">
                <a:latin typeface="Times New Roman"/>
                <a:cs typeface="Times New Roman"/>
              </a:rPr>
              <a:t> </a:t>
            </a:r>
            <a:r>
              <a:rPr sz="1200" b="1" u="heavy" spc="10" dirty="0" smtClean="0">
                <a:latin typeface="Times New Roman"/>
                <a:cs typeface="Times New Roman"/>
              </a:rPr>
              <a:t>M</a:t>
            </a:r>
            <a:r>
              <a:rPr sz="1200" b="1" u="heavy" spc="5" dirty="0" smtClean="0">
                <a:latin typeface="Times New Roman"/>
                <a:cs typeface="Times New Roman"/>
              </a:rPr>
              <a:t>OTOR</a:t>
            </a:r>
            <a:r>
              <a:rPr sz="1200" b="1" u="heavy" spc="10" dirty="0" smtClean="0">
                <a:latin typeface="Times New Roman"/>
                <a:cs typeface="Times New Roman"/>
              </a:rPr>
              <a:t> </a:t>
            </a:r>
            <a:r>
              <a:rPr sz="1200" b="1" u="heavy" spc="15" dirty="0" smtClean="0">
                <a:latin typeface="Times New Roman"/>
                <a:cs typeface="Times New Roman"/>
              </a:rPr>
              <a:t>C</a:t>
            </a:r>
            <a:r>
              <a:rPr sz="1200" b="1" u="heavy" spc="-5" dirty="0" smtClean="0">
                <a:latin typeface="Times New Roman"/>
                <a:cs typeface="Times New Roman"/>
              </a:rPr>
              <a:t>O</a:t>
            </a:r>
            <a:r>
              <a:rPr sz="1200" b="1" u="heavy" spc="15" dirty="0" smtClean="0">
                <a:latin typeface="Times New Roman"/>
                <a:cs typeface="Times New Roman"/>
              </a:rPr>
              <a:t>N</a:t>
            </a:r>
            <a:r>
              <a:rPr sz="1200" b="1" u="heavy" spc="5" dirty="0" smtClean="0">
                <a:latin typeface="Times New Roman"/>
                <a:cs typeface="Times New Roman"/>
              </a:rPr>
              <a:t>TOL;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7886813"/>
            <a:ext cx="525145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8"/>
              </a:spcBef>
            </a:pPr>
            <a:endParaRPr sz="800"/>
          </a:p>
          <a:p>
            <a:pPr marL="12700" marR="12700" indent="358775">
              <a:lnSpc>
                <a:spcPct val="1347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7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pp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bo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0" dirty="0" smtClean="0">
                <a:latin typeface="Times New Roman"/>
                <a:cs typeface="Times New Roman"/>
              </a:rPr>
              <a:t> c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kw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kw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ten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eri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ie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22591"/>
          <a:ext cx="5806166" cy="5882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105"/>
                <a:gridCol w="790740"/>
                <a:gridCol w="1326032"/>
                <a:gridCol w="2809925"/>
              </a:tblGrid>
              <a:tr h="29563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665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63525">
                        <a:lnSpc>
                          <a:spcPts val="128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START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MOV DI,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1200H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21590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of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num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621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CX,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0004H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372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77165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LOOP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MOV AL,[DI]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Copy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 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085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0C0,AL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621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DX,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1010H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odu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0667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spc="0" dirty="0" smtClean="0">
                          <a:latin typeface="Times New Roman"/>
                          <a:cs typeface="Times New Roman"/>
                        </a:rPr>
                        <a:t>eclare</a:t>
                      </a:r>
                      <a:r>
                        <a:rPr sz="9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 smtClean="0">
                          <a:latin typeface="Times New Roman"/>
                          <a:cs typeface="Times New Roman"/>
                        </a:rPr>
                        <a:t>DX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147"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JUNP no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712"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88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LOOP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LOOP1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085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START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oop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until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ion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ontin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88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1200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109855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09,05,06,0A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611495" cy="2295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76504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5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06400" algn="ctr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10" dirty="0" smtClean="0">
                <a:latin typeface="Times New Roman"/>
                <a:cs typeface="Times New Roman"/>
              </a:rPr>
              <a:t>IGI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LO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826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2700" indent="430530">
              <a:lnSpc>
                <a:spcPts val="227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ck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eci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-5" dirty="0" smtClean="0">
                <a:latin typeface="Times New Roman"/>
                <a:cs typeface="Times New Roman"/>
              </a:rPr>
              <a:t>al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3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hour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nu</a:t>
            </a:r>
            <a:r>
              <a:rPr sz="1300" spc="5" dirty="0" smtClean="0">
                <a:latin typeface="Times New Roman"/>
                <a:cs typeface="Times New Roman"/>
              </a:rPr>
              <a:t>tes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ond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-1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4212958"/>
            <a:ext cx="3536950" cy="1194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26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PREL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NARY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ETT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NG</a:t>
            </a:r>
            <a:r>
              <a:rPr sz="1100" b="1" u="heavy" spc="5" dirty="0" smtClean="0">
                <a:latin typeface="Times New Roman"/>
                <a:cs typeface="Times New Roman"/>
              </a:rPr>
              <a:t>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marR="40005" algn="r">
              <a:lnSpc>
                <a:spcPct val="100000"/>
              </a:lnSpc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in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cati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150</a:t>
            </a:r>
            <a:r>
              <a:rPr sz="1300" spc="5" dirty="0" smtClean="0">
                <a:latin typeface="Times New Roman"/>
                <a:cs typeface="Times New Roman"/>
              </a:rPr>
              <a:t>0-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Sec</a:t>
            </a:r>
            <a:r>
              <a:rPr sz="1300" spc="0" dirty="0" smtClean="0">
                <a:latin typeface="Times New Roman"/>
                <a:cs typeface="Times New Roman"/>
              </a:rPr>
              <a:t>ond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9"/>
              </a:spcBef>
            </a:pPr>
            <a:endParaRPr sz="1100"/>
          </a:p>
          <a:p>
            <a:pPr marR="12700" algn="r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150</a:t>
            </a:r>
            <a:r>
              <a:rPr sz="1300" spc="-5" dirty="0" smtClean="0">
                <a:latin typeface="Times New Roman"/>
                <a:cs typeface="Times New Roman"/>
              </a:rPr>
              <a:t>1</a:t>
            </a:r>
            <a:r>
              <a:rPr sz="1300" spc="0" dirty="0" smtClean="0">
                <a:latin typeface="Times New Roman"/>
                <a:cs typeface="Times New Roman"/>
              </a:rPr>
              <a:t>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8"/>
              </a:spcBef>
            </a:pPr>
            <a:endParaRPr sz="1100"/>
          </a:p>
          <a:p>
            <a:pPr marR="151765" algn="r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150</a:t>
            </a:r>
            <a:r>
              <a:rPr sz="1300" spc="-5" dirty="0" smtClean="0">
                <a:latin typeface="Times New Roman"/>
                <a:cs typeface="Times New Roman"/>
              </a:rPr>
              <a:t>2</a:t>
            </a:r>
            <a:r>
              <a:rPr sz="1300" spc="0" dirty="0" smtClean="0">
                <a:latin typeface="Times New Roman"/>
                <a:cs typeface="Times New Roman"/>
              </a:rPr>
              <a:t>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Hours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04849" y="3070478"/>
          <a:ext cx="5697099" cy="916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036"/>
                <a:gridCol w="2535821"/>
                <a:gridCol w="2194267"/>
              </a:tblGrid>
              <a:tr h="321462"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ssor 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60"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5V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0142" y="692657"/>
            <a:ext cx="205232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DI</a:t>
            </a:r>
            <a:r>
              <a:rPr sz="1100" b="1" u="heavy" spc="15" dirty="0" smtClean="0">
                <a:latin typeface="Times New Roman"/>
                <a:cs typeface="Times New Roman"/>
              </a:rPr>
              <a:t>G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AL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CLOCK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06805"/>
          <a:ext cx="5806166" cy="7625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306"/>
                <a:gridCol w="1004569"/>
                <a:gridCol w="1216964"/>
                <a:gridCol w="2189962"/>
              </a:tblGrid>
              <a:tr h="331508"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-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LABEL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ONICS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TART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CONVERT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DISPLAY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0B0H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16H,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07H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88H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14H,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80H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14H,</a:t>
                      </a:r>
                      <a:r>
                        <a:rPr sz="1100" b="1" i="1" spc="2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80H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16H,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NOP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NOP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NOP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NOP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14H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14H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OR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AL,DL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59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8880" y="1006805"/>
          <a:ext cx="5806166" cy="8287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352"/>
                <a:gridCol w="1014615"/>
                <a:gridCol w="1227010"/>
                <a:gridCol w="2159825"/>
              </a:tblGrid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1500H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1033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AL.[SI]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1035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1039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3CH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103C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START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103E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MOV[SI],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AL,3CH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START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104F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O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1052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1054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1057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18H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1059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START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105B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105E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1063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[SI],AL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9274" y="9648900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1888" y="9648900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27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0304" y="388201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274" y="598441"/>
            <a:ext cx="5831205" cy="2617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98538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0</a:t>
            </a:r>
            <a:r>
              <a:rPr sz="1300" b="1" spc="5" dirty="0" smtClean="0">
                <a:latin typeface="Times New Roman"/>
                <a:cs typeface="Times New Roman"/>
              </a:rPr>
              <a:t>1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484630" marR="267335" indent="-925830">
              <a:lnSpc>
                <a:spcPct val="1456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H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LO</a:t>
            </a:r>
            <a:r>
              <a:rPr sz="1300" b="1" u="heavy" spc="0" dirty="0" smtClean="0">
                <a:latin typeface="Times New Roman"/>
                <a:cs typeface="Times New Roman"/>
              </a:rPr>
              <a:t>G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CA</a:t>
            </a:r>
            <a:r>
              <a:rPr sz="1300" b="1" u="heavy" spc="5" dirty="0" smtClean="0">
                <a:latin typeface="Times New Roman"/>
                <a:cs typeface="Times New Roman"/>
              </a:rPr>
              <a:t>L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S </a:t>
            </a:r>
            <a:r>
              <a:rPr sz="1300" b="1" u="heavy" spc="-1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808</a:t>
            </a:r>
            <a:r>
              <a:rPr sz="1300" b="1" u="heavy" spc="5" dirty="0" smtClean="0">
                <a:latin typeface="Times New Roman"/>
                <a:cs typeface="Times New Roman"/>
              </a:rPr>
              <a:t>6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ESSOR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-1</a:t>
            </a:r>
            <a:r>
              <a:rPr sz="1300" b="1" u="heavy" spc="5" dirty="0" smtClean="0">
                <a:latin typeface="Times New Roman"/>
                <a:cs typeface="Times New Roman"/>
              </a:rPr>
              <a:t>6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-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ADDI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84455" marR="12700" indent="358775">
              <a:lnSpc>
                <a:spcPts val="2270"/>
              </a:lnSpc>
              <a:spcBef>
                <a:spcPts val="16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dd</a:t>
            </a:r>
            <a:r>
              <a:rPr sz="1300" spc="5" dirty="0" smtClean="0">
                <a:latin typeface="Times New Roman"/>
                <a:cs typeface="Times New Roman"/>
              </a:rPr>
              <a:t>iti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8086</a:t>
            </a:r>
            <a:r>
              <a:rPr sz="1300" b="1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5" dirty="0" smtClean="0">
                <a:latin typeface="Arial"/>
                <a:cs typeface="Arial"/>
              </a:rPr>
              <a:t>APPARAT</a:t>
            </a:r>
            <a:r>
              <a:rPr sz="1100" b="1" u="heavy" spc="25" dirty="0" smtClean="0">
                <a:latin typeface="Arial"/>
                <a:cs typeface="Arial"/>
              </a:rPr>
              <a:t>U</a:t>
            </a:r>
            <a:r>
              <a:rPr sz="1100" b="1" u="heavy" spc="-110" dirty="0" smtClean="0">
                <a:latin typeface="Arial"/>
                <a:cs typeface="Arial"/>
              </a:rPr>
              <a:t>S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200" b="1" u="heavy" spc="15" dirty="0" smtClean="0">
                <a:latin typeface="Arial"/>
                <a:cs typeface="Arial"/>
              </a:rPr>
              <a:t>R</a:t>
            </a:r>
            <a:r>
              <a:rPr sz="1200" b="1" u="heavy" spc="5" dirty="0" smtClean="0">
                <a:latin typeface="Arial"/>
                <a:cs typeface="Arial"/>
              </a:rPr>
              <a:t>EQ</a:t>
            </a:r>
            <a:r>
              <a:rPr sz="1200" b="1" u="heavy" spc="15" dirty="0" smtClean="0">
                <a:latin typeface="Arial"/>
                <a:cs typeface="Arial"/>
              </a:rPr>
              <a:t>U</a:t>
            </a:r>
            <a:r>
              <a:rPr sz="1200" b="1" u="heavy" spc="40" dirty="0" smtClean="0">
                <a:latin typeface="Arial"/>
                <a:cs typeface="Arial"/>
              </a:rPr>
              <a:t>I</a:t>
            </a:r>
            <a:r>
              <a:rPr sz="1200" b="1" u="heavy" spc="110" dirty="0" smtClean="0">
                <a:latin typeface="Arial"/>
                <a:cs typeface="Arial"/>
              </a:rPr>
              <a:t>R</a:t>
            </a:r>
            <a:r>
              <a:rPr sz="1200" b="1" u="heavy" spc="5" dirty="0" smtClean="0">
                <a:latin typeface="Arial"/>
                <a:cs typeface="Arial"/>
              </a:rPr>
              <a:t>E</a:t>
            </a:r>
            <a:r>
              <a:rPr sz="1200" b="1" u="heavy" spc="25" dirty="0" smtClean="0">
                <a:latin typeface="Arial"/>
                <a:cs typeface="Arial"/>
              </a:rPr>
              <a:t>D</a:t>
            </a:r>
            <a:r>
              <a:rPr sz="1300" b="1" u="heavy" spc="0" dirty="0" smtClean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274" y="5069928"/>
            <a:ext cx="3590290" cy="1914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15" dirty="0" smtClean="0">
                <a:latin typeface="Arial"/>
                <a:cs typeface="Arial"/>
              </a:rPr>
              <a:t>A</a:t>
            </a:r>
            <a:r>
              <a:rPr sz="1200" b="1" u="heavy" spc="40" dirty="0" smtClean="0">
                <a:latin typeface="Arial"/>
                <a:cs typeface="Arial"/>
              </a:rPr>
              <a:t>LG</a:t>
            </a:r>
            <a:r>
              <a:rPr sz="1200" b="1" u="heavy" spc="5" dirty="0" smtClean="0">
                <a:latin typeface="Arial"/>
                <a:cs typeface="Arial"/>
              </a:rPr>
              <a:t>O</a:t>
            </a:r>
            <a:r>
              <a:rPr sz="1200" b="1" u="heavy" spc="15" dirty="0" smtClean="0">
                <a:latin typeface="Arial"/>
                <a:cs typeface="Arial"/>
              </a:rPr>
              <a:t>R</a:t>
            </a:r>
            <a:r>
              <a:rPr sz="1200" b="1" u="heavy" spc="95" dirty="0" smtClean="0">
                <a:latin typeface="Arial"/>
                <a:cs typeface="Arial"/>
              </a:rPr>
              <a:t>ITH</a:t>
            </a:r>
            <a:r>
              <a:rPr sz="1200" b="1" u="heavy" spc="140" dirty="0" smtClean="0">
                <a:latin typeface="Arial"/>
                <a:cs typeface="Arial"/>
              </a:rPr>
              <a:t>M</a:t>
            </a:r>
            <a:r>
              <a:rPr sz="1200" b="1" u="heavy" spc="0" dirty="0" smtClean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0"/>
              </a:spcBef>
            </a:pPr>
            <a:endParaRPr sz="600"/>
          </a:p>
          <a:p>
            <a:pPr marL="234950" indent="-222885">
              <a:lnSpc>
                <a:spcPct val="100000"/>
              </a:lnSpc>
              <a:buAutoNum type="arabicPlain" startAt="16"/>
              <a:tabLst>
                <a:tab pos="234950" algn="l"/>
              </a:tabLst>
            </a:pPr>
            <a:r>
              <a:rPr sz="1300" b="1" u="heavy" spc="-40" dirty="0" smtClean="0">
                <a:latin typeface="Arial"/>
                <a:cs typeface="Arial"/>
              </a:rPr>
              <a:t>b</a:t>
            </a:r>
            <a:r>
              <a:rPr sz="1300" b="1" u="heavy" spc="-15" dirty="0" smtClean="0">
                <a:latin typeface="Arial"/>
                <a:cs typeface="Arial"/>
              </a:rPr>
              <a:t>i</a:t>
            </a:r>
            <a:r>
              <a:rPr sz="1300" b="1" u="heavy" spc="0" dirty="0" smtClean="0">
                <a:latin typeface="Arial"/>
                <a:cs typeface="Arial"/>
              </a:rPr>
              <a:t>t</a:t>
            </a:r>
            <a:r>
              <a:rPr sz="1300" b="1" u="heavy" spc="-30" dirty="0" smtClean="0">
                <a:latin typeface="Arial"/>
                <a:cs typeface="Arial"/>
              </a:rPr>
              <a:t> </a:t>
            </a:r>
            <a:r>
              <a:rPr sz="1300" b="1" u="heavy" spc="-70" dirty="0" smtClean="0">
                <a:latin typeface="Arial"/>
                <a:cs typeface="Arial"/>
              </a:rPr>
              <a:t>a</a:t>
            </a:r>
            <a:r>
              <a:rPr sz="1300" b="1" u="heavy" spc="-65" dirty="0" smtClean="0">
                <a:latin typeface="Arial"/>
                <a:cs typeface="Arial"/>
              </a:rPr>
              <a:t>d</a:t>
            </a:r>
            <a:r>
              <a:rPr sz="1300" b="1" u="heavy" spc="-80" dirty="0" smtClean="0">
                <a:latin typeface="Arial"/>
                <a:cs typeface="Arial"/>
              </a:rPr>
              <a:t>d</a:t>
            </a:r>
            <a:r>
              <a:rPr sz="1300" b="1" u="heavy" spc="5" dirty="0" smtClean="0">
                <a:latin typeface="Arial"/>
                <a:cs typeface="Arial"/>
              </a:rPr>
              <a:t>i</a:t>
            </a:r>
            <a:r>
              <a:rPr sz="1300" b="1" u="heavy" spc="0" dirty="0" smtClean="0">
                <a:latin typeface="Arial"/>
                <a:cs typeface="Arial"/>
              </a:rPr>
              <a:t>t</a:t>
            </a:r>
            <a:r>
              <a:rPr sz="1300" b="1" u="heavy" spc="5" dirty="0" smtClean="0">
                <a:latin typeface="Arial"/>
                <a:cs typeface="Arial"/>
              </a:rPr>
              <a:t>i</a:t>
            </a:r>
            <a:r>
              <a:rPr sz="1300" b="1" u="heavy" spc="-140" dirty="0" smtClean="0">
                <a:latin typeface="Arial"/>
                <a:cs typeface="Arial"/>
              </a:rPr>
              <a:t>o</a:t>
            </a:r>
            <a:r>
              <a:rPr sz="1300" b="1" u="heavy" spc="-65" dirty="0" smtClean="0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8"/>
              </a:spcBef>
              <a:buAutoNum type="arabicPlain" startAt="16"/>
            </a:pPr>
            <a:endParaRPr sz="900"/>
          </a:p>
          <a:p>
            <a:pPr>
              <a:lnSpc>
                <a:spcPts val="1000"/>
              </a:lnSpc>
              <a:buAutoNum type="arabicPlain" startAt="16"/>
            </a:pPr>
            <a:endParaRPr sz="1000"/>
          </a:p>
          <a:p>
            <a:pPr>
              <a:lnSpc>
                <a:spcPts val="1000"/>
              </a:lnSpc>
              <a:buAutoNum type="arabicPlain" startAt="16"/>
            </a:pPr>
            <a:endParaRPr sz="1000"/>
          </a:p>
          <a:p>
            <a:pPr marL="658495" lvl="1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c a</a:t>
            </a:r>
            <a:r>
              <a:rPr sz="1300" spc="0" dirty="0" smtClean="0">
                <a:latin typeface="Times New Roman"/>
                <a:cs typeface="Times New Roman"/>
              </a:rPr>
              <a:t>dd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658495" lvl="1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st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ber.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658495" lvl="1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658495" lvl="1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10" dirty="0" smtClean="0">
                <a:latin typeface="Times New Roman"/>
                <a:cs typeface="Times New Roman"/>
              </a:rPr>
              <a:t>sum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ca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889" y="3422078"/>
          <a:ext cx="6132179" cy="130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350"/>
                <a:gridCol w="2293289"/>
                <a:gridCol w="1535556"/>
                <a:gridCol w="1503984"/>
              </a:tblGrid>
              <a:tr h="317157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15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+ 5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BOARD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60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8880" y="698258"/>
          <a:ext cx="5806166" cy="7293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352"/>
                <a:gridCol w="1014615"/>
                <a:gridCol w="1227010"/>
                <a:gridCol w="366527"/>
                <a:gridCol w="1793298"/>
              </a:tblGrid>
              <a:tr h="33007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START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1068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06H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106B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tabLst>
                          <a:tab pos="473075" algn="l"/>
                        </a:tabLst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DX,	1600H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106F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1072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5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1077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RET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1078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CONVERT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SI,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1500H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107C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BX,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1608H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24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[BX,]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 gridSpan="5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SECONDS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007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1087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108A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0AH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108D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DIV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108F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ADD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AH,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30H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1092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BX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07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1093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[BX],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1095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BX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1096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ADD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30H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50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1098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7802574"/>
            <a:ext cx="5634355" cy="1071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;</a:t>
            </a:r>
            <a:endParaRPr sz="1300">
              <a:latin typeface="Times New Roman"/>
              <a:cs typeface="Times New Roman"/>
            </a:endParaRPr>
          </a:p>
          <a:p>
            <a:pPr marL="12700" marR="12700" indent="430530" algn="just">
              <a:lnSpc>
                <a:spcPts val="2270"/>
              </a:lnSpc>
              <a:spcBef>
                <a:spcPts val="16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1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k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 </a:t>
            </a:r>
            <a:r>
              <a:rPr sz="1300" spc="-1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as </a:t>
            </a:r>
            <a:r>
              <a:rPr sz="1300" spc="-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een </a:t>
            </a:r>
            <a:r>
              <a:rPr sz="1300" spc="-1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ten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 </a:t>
            </a:r>
            <a:r>
              <a:rPr sz="1300" spc="-1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0" dirty="0" smtClean="0">
                <a:latin typeface="Times New Roman"/>
                <a:cs typeface="Times New Roman"/>
              </a:rPr>
              <a:t>or k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a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ck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as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5" dirty="0" smtClean="0">
                <a:latin typeface="Times New Roman"/>
                <a:cs typeface="Times New Roman"/>
              </a:rPr>
              <a:t>ed as </a:t>
            </a:r>
            <a:r>
              <a:rPr sz="1300" spc="0" dirty="0" smtClean="0">
                <a:latin typeface="Times New Roman"/>
                <a:cs typeface="Times New Roman"/>
              </a:rPr>
              <a:t>[hour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: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nu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: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ond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]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fu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-2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135245" cy="533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8879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6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915160" marR="12700" indent="-807085">
              <a:lnSpc>
                <a:spcPct val="145600"/>
              </a:lnSpc>
            </a:pP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TE</a:t>
            </a:r>
            <a:r>
              <a:rPr sz="1300" b="1" u="heavy" spc="0" dirty="0" smtClean="0">
                <a:latin typeface="Times New Roman"/>
                <a:cs typeface="Times New Roman"/>
              </a:rPr>
              <a:t>RFAC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-1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MM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BLE </a:t>
            </a:r>
            <a:r>
              <a:rPr sz="1300" b="1" u="heavy" spc="10" dirty="0" smtClean="0">
                <a:latin typeface="Times New Roman"/>
                <a:cs typeface="Times New Roman"/>
              </a:rPr>
              <a:t>K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Y</a:t>
            </a:r>
            <a:r>
              <a:rPr sz="1300" b="1" u="heavy" spc="5" dirty="0" smtClean="0">
                <a:latin typeface="Times New Roman"/>
                <a:cs typeface="Times New Roman"/>
              </a:rPr>
              <a:t>BO</a:t>
            </a:r>
            <a:r>
              <a:rPr sz="1300" b="1" u="heavy" spc="0" dirty="0" smtClean="0">
                <a:latin typeface="Times New Roman"/>
                <a:cs typeface="Times New Roman"/>
              </a:rPr>
              <a:t>AR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D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Y</a:t>
            </a:r>
            <a:r>
              <a:rPr sz="1300" b="1" u="heavy" spc="0" dirty="0" smtClean="0">
                <a:latin typeface="Times New Roman"/>
                <a:cs typeface="Times New Roman"/>
              </a:rPr>
              <a:t> 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LLER</a:t>
            </a:r>
            <a:r>
              <a:rPr sz="1300" b="1" u="heavy" spc="0" dirty="0" smtClean="0">
                <a:latin typeface="Times New Roman"/>
                <a:cs typeface="Times New Roman"/>
              </a:rPr>
              <a:t>-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827</a:t>
            </a:r>
            <a:r>
              <a:rPr sz="1300" b="1" u="heavy" spc="5" dirty="0" smtClean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0" dirty="0" smtClean="0">
                <a:latin typeface="Times New Roman"/>
                <a:cs typeface="Times New Roman"/>
              </a:rPr>
              <a:t>M</a:t>
            </a:r>
            <a:r>
              <a:rPr sz="1100" b="1" u="heavy" spc="70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514984">
              <a:lnSpc>
                <a:spcPts val="148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“</a:t>
            </a:r>
            <a:r>
              <a:rPr sz="1300" spc="0" dirty="0" smtClean="0">
                <a:latin typeface="Times New Roman"/>
                <a:cs typeface="Times New Roman"/>
              </a:rPr>
              <a:t>HEL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S “ 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84455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/>
          </a:p>
          <a:p>
            <a:pPr marL="514984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0" dirty="0" smtClean="0">
                <a:latin typeface="Times New Roman"/>
                <a:cs typeface="Times New Roman"/>
              </a:rPr>
              <a:t>or k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0" dirty="0" smtClean="0">
                <a:latin typeface="Times New Roman"/>
                <a:cs typeface="Times New Roman"/>
              </a:rPr>
              <a:t>ow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upp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erf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bo</a:t>
            </a:r>
            <a:r>
              <a:rPr sz="1300" spc="5" dirty="0" smtClean="0">
                <a:latin typeface="Times New Roman"/>
                <a:cs typeface="Times New Roman"/>
              </a:rPr>
              <a:t>ar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84455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20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 </a:t>
            </a:r>
            <a:r>
              <a:rPr sz="1100" b="1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443230" indent="-215265">
              <a:lnSpc>
                <a:spcPct val="100000"/>
              </a:lnSpc>
              <a:spcBef>
                <a:spcPts val="400"/>
              </a:spcBef>
              <a:buSzPct val="76923"/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lli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“</a:t>
            </a:r>
            <a:r>
              <a:rPr sz="1300" spc="0" dirty="0" smtClean="0">
                <a:latin typeface="Times New Roman"/>
                <a:cs typeface="Times New Roman"/>
              </a:rPr>
              <a:t>HEL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“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0" dirty="0" smtClean="0">
                <a:latin typeface="Times New Roman"/>
                <a:cs typeface="Times New Roman"/>
              </a:rPr>
              <a:t>oun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Set </a:t>
            </a:r>
            <a:r>
              <a:rPr sz="1300" spc="0" dirty="0" smtClean="0">
                <a:latin typeface="Times New Roman"/>
                <a:cs typeface="Times New Roman"/>
              </a:rPr>
              <a:t>827</a:t>
            </a:r>
            <a:r>
              <a:rPr sz="1300" spc="5" dirty="0" smtClean="0">
                <a:latin typeface="Times New Roman"/>
                <a:cs typeface="Times New Roman"/>
              </a:rPr>
              <a:t>9 </a:t>
            </a:r>
            <a:r>
              <a:rPr sz="1300" spc="0" dirty="0" smtClean="0">
                <a:latin typeface="Times New Roman"/>
                <a:cs typeface="Times New Roman"/>
              </a:rPr>
              <a:t>for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8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aracter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ght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Set </a:t>
            </a:r>
            <a:r>
              <a:rPr sz="1300" spc="0" dirty="0" smtClean="0">
                <a:latin typeface="Times New Roman"/>
                <a:cs typeface="Times New Roman"/>
              </a:rPr>
              <a:t>827</a:t>
            </a:r>
            <a:r>
              <a:rPr sz="1300" spc="5" dirty="0" smtClean="0">
                <a:latin typeface="Times New Roman"/>
                <a:cs typeface="Times New Roman"/>
              </a:rPr>
              <a:t>9 </a:t>
            </a:r>
            <a:r>
              <a:rPr sz="1300" spc="0" dirty="0" smtClean="0">
                <a:latin typeface="Times New Roman"/>
                <a:cs typeface="Times New Roman"/>
              </a:rPr>
              <a:t>for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lea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ite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m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1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ara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ter 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rodu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839469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105827"/>
          <a:ext cx="5806166" cy="639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211"/>
                <a:gridCol w="1165301"/>
                <a:gridCol w="1838363"/>
                <a:gridCol w="1836927"/>
              </a:tblGrid>
              <a:tr h="335813">
                <a:tc>
                  <a:txBody>
                    <a:bodyPr/>
                    <a:lstStyle/>
                    <a:p>
                      <a:pPr marL="85090" marR="83820" indent="46990">
                        <a:lnSpc>
                          <a:spcPts val="13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-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ORY LOCATION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PROGRAM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ENDS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763270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ST</a:t>
                      </a:r>
                      <a:r>
                        <a:rPr sz="1100" b="1" i="1" spc="1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RT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10" dirty="0" smtClean="0">
                          <a:latin typeface="Courier New"/>
                          <a:cs typeface="Courier New"/>
                        </a:rPr>
                        <a:t>M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OV SI</a:t>
                      </a:r>
                      <a:r>
                        <a:rPr sz="1100" b="1" i="1" spc="10" dirty="0" smtClean="0"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12</a:t>
                      </a:r>
                      <a:r>
                        <a:rPr sz="1100" b="1" i="1" spc="10" dirty="0" smtClean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niti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CX,000FH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niti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AL,10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33679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ont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wo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 displ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C2,AL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100" b="1" i="1" spc="10" dirty="0" smtClean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,CC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87020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ont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wo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disp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C2,AL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100E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AL,90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87020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ont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wo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 w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ite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disp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C2,AL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AL,[SI]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C0,AL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DELAY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spc="10" dirty="0" smtClean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NC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10" dirty="0" smtClean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I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xt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LOOP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oop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until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START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ting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101F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751205">
                        <a:lnSpc>
                          <a:spcPts val="128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DELAY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MOV DX,0A0FFH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16bit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ount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LOOP1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DEC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nt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ount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LOOP1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363855">
                        <a:lnSpc>
                          <a:spcPts val="13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oop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until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ount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lu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 b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1023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RET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tu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413" y="40204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6267" y="389342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2523" y="6021323"/>
            <a:ext cx="106679" cy="21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1711" y="6390132"/>
            <a:ext cx="472439" cy="108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6683" y="5682995"/>
            <a:ext cx="96011" cy="1106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7166" y="692544"/>
            <a:ext cx="286829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45" dirty="0" smtClean="0">
                <a:latin typeface="Arial"/>
                <a:cs typeface="Arial"/>
              </a:rPr>
              <a:t>1.</a:t>
            </a:r>
            <a:r>
              <a:rPr sz="1200" b="1" spc="-120" dirty="0" smtClean="0">
                <a:latin typeface="Arial"/>
                <a:cs typeface="Arial"/>
              </a:rPr>
              <a:t> </a:t>
            </a:r>
            <a:r>
              <a:rPr sz="1200" b="1" u="heavy" spc="15" dirty="0" smtClean="0">
                <a:latin typeface="Arial"/>
                <a:cs typeface="Arial"/>
              </a:rPr>
              <a:t>D</a:t>
            </a:r>
            <a:r>
              <a:rPr sz="1200" b="1" u="heavy" spc="-75" dirty="0" smtClean="0">
                <a:latin typeface="Arial"/>
                <a:cs typeface="Arial"/>
              </a:rPr>
              <a:t>is</a:t>
            </a:r>
            <a:r>
              <a:rPr sz="1200" b="1" u="heavy" spc="-100" dirty="0" smtClean="0">
                <a:latin typeface="Arial"/>
                <a:cs typeface="Arial"/>
              </a:rPr>
              <a:t>p</a:t>
            </a:r>
            <a:r>
              <a:rPr sz="1200" b="1" u="heavy" spc="-20" dirty="0" smtClean="0">
                <a:latin typeface="Arial"/>
                <a:cs typeface="Arial"/>
              </a:rPr>
              <a:t>l</a:t>
            </a:r>
            <a:r>
              <a:rPr sz="1200" b="1" u="heavy" spc="-50" dirty="0" smtClean="0">
                <a:latin typeface="Arial"/>
                <a:cs typeface="Arial"/>
              </a:rPr>
              <a:t>a</a:t>
            </a:r>
            <a:r>
              <a:rPr sz="1200" b="1" u="heavy" spc="-60" dirty="0" smtClean="0">
                <a:latin typeface="Arial"/>
                <a:cs typeface="Arial"/>
              </a:rPr>
              <a:t>y</a:t>
            </a:r>
            <a:r>
              <a:rPr sz="1200" b="1" u="heavy" spc="-20" dirty="0" smtClean="0">
                <a:latin typeface="Arial"/>
                <a:cs typeface="Arial"/>
              </a:rPr>
              <a:t> </a:t>
            </a:r>
            <a:r>
              <a:rPr sz="1200" b="1" u="heavy" spc="140" dirty="0" smtClean="0">
                <a:latin typeface="Arial"/>
                <a:cs typeface="Arial"/>
              </a:rPr>
              <a:t>M</a:t>
            </a:r>
            <a:r>
              <a:rPr sz="1200" b="1" u="heavy" spc="-100" dirty="0" smtClean="0">
                <a:latin typeface="Arial"/>
                <a:cs typeface="Arial"/>
              </a:rPr>
              <a:t>o</a:t>
            </a:r>
            <a:r>
              <a:rPr sz="1200" b="1" u="heavy" spc="-90" dirty="0" smtClean="0">
                <a:latin typeface="Arial"/>
                <a:cs typeface="Arial"/>
              </a:rPr>
              <a:t>d</a:t>
            </a:r>
            <a:r>
              <a:rPr sz="1200" b="1" u="heavy" spc="-135" dirty="0" smtClean="0">
                <a:latin typeface="Arial"/>
                <a:cs typeface="Arial"/>
              </a:rPr>
              <a:t>e</a:t>
            </a:r>
            <a:r>
              <a:rPr sz="1200" b="1" u="heavy" spc="-40" dirty="0" smtClean="0">
                <a:latin typeface="Arial"/>
                <a:cs typeface="Arial"/>
              </a:rPr>
              <a:t> </a:t>
            </a:r>
            <a:r>
              <a:rPr sz="1200" b="1" u="heavy" spc="-120" dirty="0" smtClean="0">
                <a:latin typeface="Arial"/>
                <a:cs typeface="Arial"/>
              </a:rPr>
              <a:t>S</a:t>
            </a:r>
            <a:r>
              <a:rPr sz="1200" b="1" u="heavy" spc="-135" dirty="0" smtClean="0">
                <a:latin typeface="Arial"/>
                <a:cs typeface="Arial"/>
              </a:rPr>
              <a:t>e</a:t>
            </a:r>
            <a:r>
              <a:rPr sz="1200" b="1" u="heavy" spc="-35" dirty="0" smtClean="0">
                <a:latin typeface="Arial"/>
                <a:cs typeface="Arial"/>
              </a:rPr>
              <a:t>tup</a:t>
            </a:r>
            <a:r>
              <a:rPr sz="1200" b="1" u="heavy" spc="0" dirty="0" smtClean="0">
                <a:latin typeface="Arial"/>
                <a:cs typeface="Arial"/>
              </a:rPr>
              <a:t>: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15" dirty="0" smtClean="0">
                <a:latin typeface="Arial"/>
                <a:cs typeface="Arial"/>
              </a:rPr>
              <a:t>C</a:t>
            </a:r>
            <a:r>
              <a:rPr sz="1200" b="1" spc="-100" dirty="0" smtClean="0">
                <a:latin typeface="Arial"/>
                <a:cs typeface="Arial"/>
              </a:rPr>
              <a:t>o</a:t>
            </a:r>
            <a:r>
              <a:rPr sz="1200" b="1" spc="-90" dirty="0" smtClean="0">
                <a:latin typeface="Arial"/>
                <a:cs typeface="Arial"/>
              </a:rPr>
              <a:t>n</a:t>
            </a:r>
            <a:r>
              <a:rPr sz="1200" b="1" spc="35" dirty="0" smtClean="0">
                <a:latin typeface="Arial"/>
                <a:cs typeface="Arial"/>
              </a:rPr>
              <a:t>tr</a:t>
            </a:r>
            <a:r>
              <a:rPr sz="1200" b="1" spc="-65" dirty="0" smtClean="0">
                <a:latin typeface="Arial"/>
                <a:cs typeface="Arial"/>
              </a:rPr>
              <a:t>ol</a:t>
            </a:r>
            <a:r>
              <a:rPr sz="1200" b="1" spc="-40" dirty="0" smtClean="0">
                <a:latin typeface="Arial"/>
                <a:cs typeface="Arial"/>
              </a:rPr>
              <a:t> wo</a:t>
            </a:r>
            <a:r>
              <a:rPr sz="1200" b="1" spc="-35" dirty="0" smtClean="0">
                <a:latin typeface="Arial"/>
                <a:cs typeface="Arial"/>
              </a:rPr>
              <a:t>r</a:t>
            </a:r>
            <a:r>
              <a:rPr sz="1200" b="1" spc="-40" dirty="0" smtClean="0">
                <a:latin typeface="Arial"/>
                <a:cs typeface="Arial"/>
              </a:rPr>
              <a:t>d</a:t>
            </a:r>
            <a:r>
              <a:rPr sz="1200" b="1" spc="0" dirty="0" smtClean="0">
                <a:latin typeface="Arial"/>
                <a:cs typeface="Arial"/>
              </a:rPr>
              <a:t>-</a:t>
            </a:r>
            <a:r>
              <a:rPr sz="1200" b="1" spc="-60" dirty="0" smtClean="0">
                <a:latin typeface="Arial"/>
                <a:cs typeface="Arial"/>
              </a:rPr>
              <a:t>10</a:t>
            </a:r>
            <a:r>
              <a:rPr sz="1200" b="1" spc="-30" dirty="0" smtClean="0">
                <a:latin typeface="Arial"/>
                <a:cs typeface="Arial"/>
              </a:rPr>
              <a:t> </a:t>
            </a:r>
            <a:r>
              <a:rPr sz="1200" b="1" spc="75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4659" y="1155817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0432" y="1155817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7640" y="1155817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3413" y="1155817"/>
            <a:ext cx="9588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65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5063" y="1155817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3525" y="1155817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0733" y="1155817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0948" y="1155817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7166" y="1909645"/>
            <a:ext cx="2999105" cy="279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720" marR="12700">
              <a:lnSpc>
                <a:spcPct val="1724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DD-00-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</a:t>
            </a:r>
            <a:r>
              <a:rPr sz="1300" spc="5" dirty="0" smtClean="0">
                <a:latin typeface="Times New Roman"/>
                <a:cs typeface="Times New Roman"/>
              </a:rPr>
              <a:t>Bi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ara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eft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 01-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16</a:t>
            </a:r>
            <a:r>
              <a:rPr sz="1300" spc="5" dirty="0" smtClean="0">
                <a:latin typeface="Times New Roman"/>
                <a:cs typeface="Times New Roman"/>
              </a:rPr>
              <a:t>Bi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ara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ter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eft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 marL="335280" marR="97790" indent="-36195">
              <a:lnSpc>
                <a:spcPts val="2690"/>
              </a:lnSpc>
              <a:spcBef>
                <a:spcPts val="265"/>
              </a:spcBef>
            </a:pPr>
            <a:r>
              <a:rPr sz="1300" spc="0" dirty="0" smtClean="0">
                <a:latin typeface="Times New Roman"/>
                <a:cs typeface="Times New Roman"/>
              </a:rPr>
              <a:t>10-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</a:t>
            </a:r>
            <a:r>
              <a:rPr sz="1300" spc="5" dirty="0" smtClean="0">
                <a:latin typeface="Times New Roman"/>
                <a:cs typeface="Times New Roman"/>
              </a:rPr>
              <a:t>Bi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ac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er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ght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 11-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16</a:t>
            </a:r>
            <a:r>
              <a:rPr sz="1300" spc="5" dirty="0" smtClean="0">
                <a:latin typeface="Times New Roman"/>
                <a:cs typeface="Times New Roman"/>
              </a:rPr>
              <a:t>Bi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ara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ter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ght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sz="650"/>
          </a:p>
          <a:p>
            <a:pPr marL="478790" marR="1264920" indent="-466725">
              <a:lnSpc>
                <a:spcPct val="1724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KK</a:t>
            </a:r>
            <a:r>
              <a:rPr sz="1300" spc="-5" dirty="0" smtClean="0">
                <a:latin typeface="Times New Roman"/>
                <a:cs typeface="Times New Roman"/>
              </a:rPr>
              <a:t>K</a:t>
            </a:r>
            <a:r>
              <a:rPr sz="1300" spc="0" dirty="0" smtClean="0">
                <a:latin typeface="Times New Roman"/>
                <a:cs typeface="Times New Roman"/>
              </a:rPr>
              <a:t>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B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ard 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00</a:t>
            </a:r>
            <a:r>
              <a:rPr sz="1300" spc="-5" dirty="0" smtClean="0">
                <a:latin typeface="Times New Roman"/>
                <a:cs typeface="Times New Roman"/>
              </a:rPr>
              <a:t>0</a:t>
            </a:r>
            <a:r>
              <a:rPr sz="1300" spc="0" dirty="0" smtClean="0">
                <a:latin typeface="Times New Roman"/>
                <a:cs typeface="Times New Roman"/>
              </a:rPr>
              <a:t>-2K</a:t>
            </a:r>
            <a:r>
              <a:rPr sz="1300" spc="3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kou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3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200" b="1" u="heavy" spc="-20" dirty="0" smtClean="0">
                <a:latin typeface="Arial"/>
                <a:cs typeface="Arial"/>
              </a:rPr>
              <a:t>2.</a:t>
            </a:r>
            <a:r>
              <a:rPr sz="1200" b="1" u="heavy" spc="-25" dirty="0" smtClean="0">
                <a:latin typeface="Arial"/>
                <a:cs typeface="Arial"/>
              </a:rPr>
              <a:t>C</a:t>
            </a:r>
            <a:r>
              <a:rPr sz="1200" b="1" u="heavy" spc="-65" dirty="0" smtClean="0">
                <a:latin typeface="Arial"/>
                <a:cs typeface="Arial"/>
              </a:rPr>
              <a:t>le</a:t>
            </a:r>
            <a:r>
              <a:rPr sz="1200" b="1" u="heavy" spc="5" dirty="0" smtClean="0">
                <a:latin typeface="Arial"/>
                <a:cs typeface="Arial"/>
              </a:rPr>
              <a:t>ar</a:t>
            </a:r>
            <a:r>
              <a:rPr sz="1200" b="1" u="heavy" spc="-30" dirty="0" smtClean="0">
                <a:latin typeface="Arial"/>
                <a:cs typeface="Arial"/>
              </a:rPr>
              <a:t> </a:t>
            </a:r>
            <a:r>
              <a:rPr sz="1200" b="1" u="heavy" spc="15" dirty="0" smtClean="0">
                <a:latin typeface="Arial"/>
                <a:cs typeface="Arial"/>
              </a:rPr>
              <a:t>D</a:t>
            </a:r>
            <a:r>
              <a:rPr sz="1200" b="1" u="heavy" spc="-75" dirty="0" smtClean="0">
                <a:latin typeface="Arial"/>
                <a:cs typeface="Arial"/>
              </a:rPr>
              <a:t>is</a:t>
            </a:r>
            <a:r>
              <a:rPr sz="1200" b="1" u="heavy" spc="-100" dirty="0" smtClean="0">
                <a:latin typeface="Arial"/>
                <a:cs typeface="Arial"/>
              </a:rPr>
              <a:t>p</a:t>
            </a:r>
            <a:r>
              <a:rPr sz="1200" b="1" u="heavy" spc="-20" dirty="0" smtClean="0">
                <a:latin typeface="Arial"/>
                <a:cs typeface="Arial"/>
              </a:rPr>
              <a:t>l</a:t>
            </a:r>
            <a:r>
              <a:rPr sz="1200" b="1" u="heavy" spc="-50" dirty="0" smtClean="0">
                <a:latin typeface="Arial"/>
                <a:cs typeface="Arial"/>
              </a:rPr>
              <a:t>ay</a:t>
            </a:r>
            <a:r>
              <a:rPr sz="1200" b="1" u="heavy" spc="0" dirty="0" smtClean="0">
                <a:latin typeface="Arial"/>
                <a:cs typeface="Arial"/>
              </a:rPr>
              <a:t>:</a:t>
            </a:r>
            <a:r>
              <a:rPr sz="1200" b="1" spc="-15" dirty="0" smtClean="0">
                <a:latin typeface="Arial"/>
                <a:cs typeface="Arial"/>
              </a:rPr>
              <a:t> </a:t>
            </a:r>
            <a:r>
              <a:rPr sz="1200" b="1" spc="15" dirty="0" smtClean="0">
                <a:latin typeface="Arial"/>
                <a:cs typeface="Arial"/>
              </a:rPr>
              <a:t>C</a:t>
            </a:r>
            <a:r>
              <a:rPr sz="1200" b="1" spc="-135" dirty="0" smtClean="0">
                <a:latin typeface="Arial"/>
                <a:cs typeface="Arial"/>
              </a:rPr>
              <a:t>o</a:t>
            </a:r>
            <a:r>
              <a:rPr sz="1200" b="1" spc="-50" dirty="0" smtClean="0">
                <a:latin typeface="Arial"/>
                <a:cs typeface="Arial"/>
              </a:rPr>
              <a:t>n</a:t>
            </a:r>
            <a:r>
              <a:rPr sz="1200" b="1" spc="-10" dirty="0" smtClean="0">
                <a:latin typeface="Arial"/>
                <a:cs typeface="Arial"/>
              </a:rPr>
              <a:t>t</a:t>
            </a:r>
            <a:r>
              <a:rPr sz="1200" b="1" spc="70" dirty="0" smtClean="0">
                <a:latin typeface="Arial"/>
                <a:cs typeface="Arial"/>
              </a:rPr>
              <a:t>r</a:t>
            </a:r>
            <a:r>
              <a:rPr sz="1200" b="1" spc="-65" dirty="0" smtClean="0">
                <a:latin typeface="Arial"/>
                <a:cs typeface="Arial"/>
              </a:rPr>
              <a:t>ol</a:t>
            </a:r>
            <a:r>
              <a:rPr sz="1200" b="1" spc="-30" dirty="0" smtClean="0">
                <a:latin typeface="Arial"/>
                <a:cs typeface="Arial"/>
              </a:rPr>
              <a:t> </a:t>
            </a:r>
            <a:r>
              <a:rPr sz="1200" b="1" spc="-40" dirty="0" smtClean="0">
                <a:latin typeface="Arial"/>
                <a:cs typeface="Arial"/>
              </a:rPr>
              <a:t>wo</a:t>
            </a:r>
            <a:r>
              <a:rPr sz="1200" b="1" spc="-35" dirty="0" smtClean="0">
                <a:latin typeface="Arial"/>
                <a:cs typeface="Arial"/>
              </a:rPr>
              <a:t>r</a:t>
            </a:r>
            <a:r>
              <a:rPr sz="1200" b="1" spc="-40" dirty="0" smtClean="0">
                <a:latin typeface="Arial"/>
                <a:cs typeface="Arial"/>
              </a:rPr>
              <a:t>d</a:t>
            </a:r>
            <a:r>
              <a:rPr sz="1200" b="1" spc="5" dirty="0" smtClean="0">
                <a:latin typeface="Arial"/>
                <a:cs typeface="Arial"/>
              </a:rPr>
              <a:t>-DC</a:t>
            </a:r>
            <a:r>
              <a:rPr sz="1200" b="1" spc="-20" dirty="0" smtClean="0">
                <a:latin typeface="Arial"/>
                <a:cs typeface="Arial"/>
              </a:rPr>
              <a:t> </a:t>
            </a:r>
            <a:r>
              <a:rPr sz="1200" b="1" spc="75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54659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36308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7640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91978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0939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1154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4238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18577" y="507607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52630" y="6957289"/>
            <a:ext cx="16891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1047" y="6957289"/>
            <a:ext cx="89471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 smtClean="0">
                <a:latin typeface="Arial"/>
                <a:cs typeface="Arial"/>
              </a:rPr>
              <a:t>A0</a:t>
            </a:r>
            <a:r>
              <a:rPr sz="1100" b="1" spc="0" dirty="0" smtClean="0">
                <a:latin typeface="Arial"/>
                <a:cs typeface="Arial"/>
              </a:rPr>
              <a:t>-</a:t>
            </a:r>
            <a:r>
              <a:rPr sz="1100" b="1" spc="-20" dirty="0" smtClean="0">
                <a:latin typeface="Arial"/>
                <a:cs typeface="Arial"/>
              </a:rPr>
              <a:t>3;</a:t>
            </a:r>
            <a:r>
              <a:rPr sz="1100" b="1" spc="-30" dirty="0" smtClean="0">
                <a:latin typeface="Arial"/>
                <a:cs typeface="Arial"/>
              </a:rPr>
              <a:t> </a:t>
            </a:r>
            <a:r>
              <a:rPr sz="1100" b="1" spc="-50" dirty="0" smtClean="0">
                <a:latin typeface="Arial"/>
                <a:cs typeface="Arial"/>
              </a:rPr>
              <a:t>B0</a:t>
            </a:r>
            <a:r>
              <a:rPr sz="1100" b="1" spc="0" dirty="0" smtClean="0">
                <a:latin typeface="Arial"/>
                <a:cs typeface="Arial"/>
              </a:rPr>
              <a:t>-</a:t>
            </a:r>
            <a:r>
              <a:rPr sz="1100" b="1" spc="-50" dirty="0" smtClean="0">
                <a:latin typeface="Arial"/>
                <a:cs typeface="Arial"/>
              </a:rPr>
              <a:t>3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-10" dirty="0" smtClean="0">
                <a:latin typeface="Arial"/>
                <a:cs typeface="Arial"/>
              </a:rPr>
              <a:t>=</a:t>
            </a:r>
            <a:r>
              <a:rPr sz="1100" b="1" spc="10" dirty="0" smtClean="0"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26716" y="7265801"/>
            <a:ext cx="4771390" cy="8394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r>
              <a:rPr sz="1100" b="1" spc="0" dirty="0" smtClean="0">
                <a:latin typeface="Arial"/>
                <a:cs typeface="Arial"/>
              </a:rPr>
              <a:t>-</a:t>
            </a:r>
            <a:r>
              <a:rPr sz="1100" b="1" spc="10" dirty="0" smtClean="0">
                <a:latin typeface="Arial"/>
                <a:cs typeface="Arial"/>
              </a:rPr>
              <a:t>E</a:t>
            </a:r>
            <a:r>
              <a:rPr sz="1100" b="1" spc="-60" dirty="0" smtClean="0">
                <a:latin typeface="Arial"/>
                <a:cs typeface="Arial"/>
              </a:rPr>
              <a:t>n</a:t>
            </a:r>
            <a:r>
              <a:rPr sz="1100" b="1" spc="-50" dirty="0" smtClean="0">
                <a:latin typeface="Arial"/>
                <a:cs typeface="Arial"/>
              </a:rPr>
              <a:t>a</a:t>
            </a:r>
            <a:r>
              <a:rPr sz="1100" b="1" spc="-65" dirty="0" smtClean="0">
                <a:latin typeface="Arial"/>
                <a:cs typeface="Arial"/>
              </a:rPr>
              <a:t>b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10" dirty="0" smtClean="0">
                <a:latin typeface="Arial"/>
                <a:cs typeface="Arial"/>
              </a:rPr>
              <a:t>Cl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10" dirty="0" smtClean="0">
                <a:latin typeface="Arial"/>
                <a:cs typeface="Arial"/>
              </a:rPr>
              <a:t>ar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60" dirty="0" smtClean="0">
                <a:latin typeface="Arial"/>
                <a:cs typeface="Arial"/>
              </a:rPr>
              <a:t>d</a:t>
            </a:r>
            <a:r>
              <a:rPr sz="1100" b="1" spc="5" dirty="0" smtClean="0">
                <a:latin typeface="Arial"/>
                <a:cs typeface="Arial"/>
              </a:rPr>
              <a:t>i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60" dirty="0" smtClean="0">
                <a:latin typeface="Arial"/>
                <a:cs typeface="Arial"/>
              </a:rPr>
              <a:t>p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50" dirty="0" smtClean="0">
                <a:latin typeface="Arial"/>
                <a:cs typeface="Arial"/>
              </a:rPr>
              <a:t>ay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r>
              <a:rPr sz="1100" b="1" spc="0" dirty="0" smtClean="0">
                <a:latin typeface="Arial"/>
                <a:cs typeface="Arial"/>
              </a:rPr>
              <a:t>-</a:t>
            </a:r>
            <a:r>
              <a:rPr sz="1100" b="1" spc="-55" dirty="0" smtClean="0">
                <a:latin typeface="Arial"/>
                <a:cs typeface="Arial"/>
              </a:rPr>
              <a:t>Co</a:t>
            </a:r>
            <a:r>
              <a:rPr sz="1100" b="1" spc="-60" dirty="0" smtClean="0">
                <a:latin typeface="Arial"/>
                <a:cs typeface="Arial"/>
              </a:rPr>
              <a:t>n</a:t>
            </a:r>
            <a:r>
              <a:rPr sz="1100" b="1" spc="0" dirty="0" smtClean="0">
                <a:latin typeface="Arial"/>
                <a:cs typeface="Arial"/>
              </a:rPr>
              <a:t>t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-50" dirty="0" smtClean="0">
                <a:latin typeface="Arial"/>
                <a:cs typeface="Arial"/>
              </a:rPr>
              <a:t>n</a:t>
            </a:r>
            <a:r>
              <a:rPr sz="1100" b="1" spc="0" dirty="0" smtClean="0">
                <a:latin typeface="Arial"/>
                <a:cs typeface="Arial"/>
              </a:rPr>
              <a:t>t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-55" dirty="0" smtClean="0">
                <a:latin typeface="Arial"/>
                <a:cs typeface="Arial"/>
              </a:rPr>
              <a:t>of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55" dirty="0" smtClean="0">
                <a:latin typeface="Arial"/>
                <a:cs typeface="Arial"/>
              </a:rPr>
              <a:t>RAM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35" dirty="0" smtClean="0">
                <a:latin typeface="Arial"/>
                <a:cs typeface="Arial"/>
              </a:rPr>
              <a:t>w</a:t>
            </a:r>
            <a:r>
              <a:rPr sz="1100" b="1" spc="5" dirty="0" smtClean="0">
                <a:latin typeface="Arial"/>
                <a:cs typeface="Arial"/>
              </a:rPr>
              <a:t>i</a:t>
            </a:r>
            <a:r>
              <a:rPr sz="1100" b="1" spc="-5" dirty="0" smtClean="0">
                <a:latin typeface="Arial"/>
                <a:cs typeface="Arial"/>
              </a:rPr>
              <a:t>l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35" dirty="0" smtClean="0">
                <a:latin typeface="Arial"/>
                <a:cs typeface="Arial"/>
              </a:rPr>
              <a:t> </a:t>
            </a:r>
            <a:r>
              <a:rPr sz="1100" b="1" spc="-60" dirty="0" smtClean="0">
                <a:latin typeface="Arial"/>
                <a:cs typeface="Arial"/>
              </a:rPr>
              <a:t>b</a:t>
            </a:r>
            <a:r>
              <a:rPr sz="1100" b="1" spc="-120" dirty="0" smtClean="0">
                <a:latin typeface="Arial"/>
                <a:cs typeface="Arial"/>
              </a:rPr>
              <a:t>e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60" dirty="0" smtClean="0">
                <a:latin typeface="Arial"/>
                <a:cs typeface="Arial"/>
              </a:rPr>
              <a:t>d</a:t>
            </a:r>
            <a:r>
              <a:rPr sz="1100" b="1" spc="5" dirty="0" smtClean="0">
                <a:latin typeface="Arial"/>
                <a:cs typeface="Arial"/>
              </a:rPr>
              <a:t>i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60" dirty="0" smtClean="0">
                <a:latin typeface="Arial"/>
                <a:cs typeface="Arial"/>
              </a:rPr>
              <a:t>p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75" dirty="0" smtClean="0">
                <a:latin typeface="Arial"/>
                <a:cs typeface="Arial"/>
              </a:rPr>
              <a:t>ay</a:t>
            </a:r>
            <a:r>
              <a:rPr sz="1100" b="1" spc="-70" dirty="0" smtClean="0">
                <a:latin typeface="Arial"/>
                <a:cs typeface="Arial"/>
              </a:rPr>
              <a:t>e</a:t>
            </a:r>
            <a:r>
              <a:rPr sz="1100" b="1" spc="-50" dirty="0" smtClean="0"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2272665">
              <a:lnSpc>
                <a:spcPts val="13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r>
              <a:rPr sz="1100" b="1" spc="0" dirty="0" smtClean="0">
                <a:latin typeface="Arial"/>
                <a:cs typeface="Arial"/>
              </a:rPr>
              <a:t>-</a:t>
            </a:r>
            <a:r>
              <a:rPr sz="1100" b="1" spc="70" dirty="0" smtClean="0">
                <a:latin typeface="Arial"/>
                <a:cs typeface="Arial"/>
              </a:rPr>
              <a:t>FI</a:t>
            </a:r>
            <a:r>
              <a:rPr sz="1100" b="1" spc="15" dirty="0" smtClean="0">
                <a:latin typeface="Arial"/>
                <a:cs typeface="Arial"/>
              </a:rPr>
              <a:t>FO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-120" dirty="0" smtClean="0">
                <a:latin typeface="Arial"/>
                <a:cs typeface="Arial"/>
              </a:rPr>
              <a:t>S</a:t>
            </a:r>
            <a:r>
              <a:rPr sz="1100" b="1" spc="0" dirty="0" smtClean="0">
                <a:latin typeface="Arial"/>
                <a:cs typeface="Arial"/>
              </a:rPr>
              <a:t>t</a:t>
            </a:r>
            <a:r>
              <a:rPr sz="1100" b="1" spc="-25" dirty="0" smtClean="0">
                <a:latin typeface="Arial"/>
                <a:cs typeface="Arial"/>
              </a:rPr>
              <a:t>a</a:t>
            </a:r>
            <a:r>
              <a:rPr sz="1100" b="1" spc="-10" dirty="0" smtClean="0">
                <a:latin typeface="Arial"/>
                <a:cs typeface="Arial"/>
              </a:rPr>
              <a:t>t</a:t>
            </a:r>
            <a:r>
              <a:rPr sz="1100" b="1" spc="-60" dirty="0" smtClean="0">
                <a:latin typeface="Arial"/>
                <a:cs typeface="Arial"/>
              </a:rPr>
              <a:t>u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5" dirty="0" smtClean="0">
                <a:latin typeface="Arial"/>
                <a:cs typeface="Arial"/>
              </a:rPr>
              <a:t>i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-114" dirty="0" smtClean="0">
                <a:latin typeface="Arial"/>
                <a:cs typeface="Arial"/>
              </a:rPr>
              <a:t>c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10" dirty="0" smtClean="0">
                <a:latin typeface="Arial"/>
                <a:cs typeface="Arial"/>
              </a:rPr>
              <a:t>a</a:t>
            </a:r>
            <a:r>
              <a:rPr sz="1100" b="1" spc="0" dirty="0" smtClean="0">
                <a:latin typeface="Arial"/>
                <a:cs typeface="Arial"/>
              </a:rPr>
              <a:t>r</a:t>
            </a:r>
            <a:r>
              <a:rPr sz="1100" b="1" spc="-125" dirty="0" smtClean="0">
                <a:latin typeface="Arial"/>
                <a:cs typeface="Arial"/>
              </a:rPr>
              <a:t>e</a:t>
            </a:r>
            <a:r>
              <a:rPr sz="1100" b="1" spc="-50" dirty="0" smtClean="0"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3256915" marR="12700" indent="-15875">
              <a:lnSpc>
                <a:spcPts val="1300"/>
              </a:lnSpc>
              <a:spcBef>
                <a:spcPts val="25"/>
              </a:spcBef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r>
              <a:rPr sz="1100" b="1" spc="0" dirty="0" smtClean="0">
                <a:latin typeface="Arial"/>
                <a:cs typeface="Arial"/>
              </a:rPr>
              <a:t>-</a:t>
            </a:r>
            <a:r>
              <a:rPr sz="1100" b="1" spc="10" dirty="0" smtClean="0">
                <a:latin typeface="Arial"/>
                <a:cs typeface="Arial"/>
              </a:rPr>
              <a:t>Cl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10" dirty="0" smtClean="0">
                <a:latin typeface="Arial"/>
                <a:cs typeface="Arial"/>
              </a:rPr>
              <a:t>ar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25" dirty="0" smtClean="0">
                <a:latin typeface="Arial"/>
                <a:cs typeface="Arial"/>
              </a:rPr>
              <a:t>al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-60" dirty="0" smtClean="0">
                <a:latin typeface="Arial"/>
                <a:cs typeface="Arial"/>
              </a:rPr>
              <a:t>b</a:t>
            </a:r>
            <a:r>
              <a:rPr sz="1100" b="1" spc="5" dirty="0" smtClean="0">
                <a:latin typeface="Arial"/>
                <a:cs typeface="Arial"/>
              </a:rPr>
              <a:t>i</a:t>
            </a:r>
            <a:r>
              <a:rPr sz="1100" b="1" spc="0" dirty="0" smtClean="0">
                <a:latin typeface="Arial"/>
                <a:cs typeface="Arial"/>
              </a:rPr>
              <a:t>t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90" dirty="0" smtClean="0">
                <a:latin typeface="Arial"/>
                <a:cs typeface="Arial"/>
              </a:rPr>
              <a:t> </a:t>
            </a:r>
            <a:r>
              <a:rPr sz="1100" b="1" spc="5" dirty="0" smtClean="0">
                <a:latin typeface="Arial"/>
                <a:cs typeface="Arial"/>
              </a:rPr>
              <a:t>(</a:t>
            </a:r>
            <a:r>
              <a:rPr sz="1100" b="1" spc="-60" dirty="0" smtClean="0">
                <a:latin typeface="Arial"/>
                <a:cs typeface="Arial"/>
              </a:rPr>
              <a:t>C</a:t>
            </a:r>
            <a:r>
              <a:rPr sz="1100" b="1" spc="-40" dirty="0" smtClean="0">
                <a:latin typeface="Arial"/>
                <a:cs typeface="Arial"/>
              </a:rPr>
              <a:t>o</a:t>
            </a:r>
            <a:r>
              <a:rPr sz="1100" b="1" spc="-55" dirty="0" smtClean="0">
                <a:latin typeface="Arial"/>
                <a:cs typeface="Arial"/>
              </a:rPr>
              <a:t>m</a:t>
            </a:r>
            <a:r>
              <a:rPr sz="1100" b="1" spc="-60" dirty="0" smtClean="0">
                <a:latin typeface="Arial"/>
                <a:cs typeface="Arial"/>
              </a:rPr>
              <a:t>b</a:t>
            </a:r>
            <a:r>
              <a:rPr sz="1100" b="1" spc="15" dirty="0" smtClean="0">
                <a:latin typeface="Arial"/>
                <a:cs typeface="Arial"/>
              </a:rPr>
              <a:t>i</a:t>
            </a:r>
            <a:r>
              <a:rPr sz="1100" b="1" spc="-60" dirty="0" smtClean="0">
                <a:latin typeface="Arial"/>
                <a:cs typeface="Arial"/>
              </a:rPr>
              <a:t>n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-50" dirty="0" smtClean="0">
                <a:latin typeface="Arial"/>
                <a:cs typeface="Arial"/>
              </a:rPr>
              <a:t>d</a:t>
            </a:r>
            <a:r>
              <a:rPr sz="1100" b="1" spc="-30" dirty="0" smtClean="0">
                <a:latin typeface="Arial"/>
                <a:cs typeface="Arial"/>
              </a:rPr>
              <a:t> 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10" dirty="0" smtClean="0">
                <a:latin typeface="Arial"/>
                <a:cs typeface="Arial"/>
              </a:rPr>
              <a:t>f</a:t>
            </a:r>
            <a:r>
              <a:rPr sz="1100" b="1" spc="0" dirty="0" smtClean="0">
                <a:latin typeface="Arial"/>
                <a:cs typeface="Arial"/>
              </a:rPr>
              <a:t>f</a:t>
            </a:r>
            <a:r>
              <a:rPr sz="1100" b="1" spc="-114" dirty="0" smtClean="0">
                <a:latin typeface="Arial"/>
                <a:cs typeface="Arial"/>
              </a:rPr>
              <a:t>ec</a:t>
            </a:r>
            <a:r>
              <a:rPr sz="1100" b="1" spc="5" dirty="0" smtClean="0">
                <a:latin typeface="Arial"/>
                <a:cs typeface="Arial"/>
              </a:rPr>
              <a:t>t</a:t>
            </a:r>
            <a:r>
              <a:rPr sz="1100" b="1" spc="-30" dirty="0" smtClean="0">
                <a:latin typeface="Arial"/>
                <a:cs typeface="Arial"/>
              </a:rPr>
              <a:t> </a:t>
            </a:r>
            <a:r>
              <a:rPr sz="1100" b="1" spc="-130" dirty="0" smtClean="0">
                <a:latin typeface="Arial"/>
                <a:cs typeface="Arial"/>
              </a:rPr>
              <a:t>o</a:t>
            </a:r>
            <a:r>
              <a:rPr sz="1100" b="1" spc="5" dirty="0" smtClean="0">
                <a:latin typeface="Arial"/>
                <a:cs typeface="Arial"/>
              </a:rPr>
              <a:t>f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C</a:t>
            </a:r>
            <a:r>
              <a:rPr sz="1100" b="1" spc="10" dirty="0" smtClean="0">
                <a:latin typeface="Arial"/>
                <a:cs typeface="Arial"/>
              </a:rPr>
              <a:t>D)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20867" y="5693663"/>
            <a:ext cx="71627" cy="1726691"/>
          </a:xfrm>
          <a:custGeom>
            <a:avLst/>
            <a:gdLst/>
            <a:ahLst/>
            <a:cxnLst/>
            <a:rect l="l" t="t" r="r" b="b"/>
            <a:pathLst>
              <a:path w="71627" h="1726691">
                <a:moveTo>
                  <a:pt x="31881" y="1655063"/>
                </a:moveTo>
                <a:lnTo>
                  <a:pt x="0" y="1655063"/>
                </a:lnTo>
                <a:lnTo>
                  <a:pt x="36575" y="1726691"/>
                </a:lnTo>
                <a:lnTo>
                  <a:pt x="63424" y="1671827"/>
                </a:lnTo>
                <a:lnTo>
                  <a:pt x="36575" y="1671827"/>
                </a:lnTo>
                <a:lnTo>
                  <a:pt x="33527" y="1670303"/>
                </a:lnTo>
                <a:lnTo>
                  <a:pt x="32003" y="1667255"/>
                </a:lnTo>
                <a:lnTo>
                  <a:pt x="31881" y="1655063"/>
                </a:lnTo>
                <a:close/>
              </a:path>
              <a:path w="71627" h="1726691">
                <a:moveTo>
                  <a:pt x="19812" y="0"/>
                </a:moveTo>
                <a:lnTo>
                  <a:pt x="15239" y="1524"/>
                </a:lnTo>
                <a:lnTo>
                  <a:pt x="15239" y="4571"/>
                </a:lnTo>
                <a:lnTo>
                  <a:pt x="32003" y="1667255"/>
                </a:lnTo>
                <a:lnTo>
                  <a:pt x="33527" y="1670303"/>
                </a:lnTo>
                <a:lnTo>
                  <a:pt x="36575" y="1671827"/>
                </a:lnTo>
                <a:lnTo>
                  <a:pt x="39624" y="1670303"/>
                </a:lnTo>
                <a:lnTo>
                  <a:pt x="41148" y="1667255"/>
                </a:lnTo>
                <a:lnTo>
                  <a:pt x="24384" y="4571"/>
                </a:lnTo>
                <a:lnTo>
                  <a:pt x="22860" y="1524"/>
                </a:lnTo>
                <a:lnTo>
                  <a:pt x="19812" y="0"/>
                </a:lnTo>
                <a:close/>
              </a:path>
              <a:path w="71627" h="1726691">
                <a:moveTo>
                  <a:pt x="71627" y="1655063"/>
                </a:moveTo>
                <a:lnTo>
                  <a:pt x="41025" y="1655063"/>
                </a:lnTo>
                <a:lnTo>
                  <a:pt x="41148" y="1667255"/>
                </a:lnTo>
                <a:lnTo>
                  <a:pt x="39624" y="1670303"/>
                </a:lnTo>
                <a:lnTo>
                  <a:pt x="36575" y="1671827"/>
                </a:lnTo>
                <a:lnTo>
                  <a:pt x="63424" y="1671827"/>
                </a:lnTo>
                <a:lnTo>
                  <a:pt x="71627" y="1655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3619" y="5676900"/>
            <a:ext cx="71627" cy="1917191"/>
          </a:xfrm>
          <a:custGeom>
            <a:avLst/>
            <a:gdLst/>
            <a:ahLst/>
            <a:cxnLst/>
            <a:rect l="l" t="t" r="r" b="b"/>
            <a:pathLst>
              <a:path w="71627" h="1917191">
                <a:moveTo>
                  <a:pt x="32003" y="1844039"/>
                </a:moveTo>
                <a:lnTo>
                  <a:pt x="0" y="1844039"/>
                </a:lnTo>
                <a:lnTo>
                  <a:pt x="36575" y="1917191"/>
                </a:lnTo>
                <a:lnTo>
                  <a:pt x="63595" y="1860803"/>
                </a:lnTo>
                <a:lnTo>
                  <a:pt x="36575" y="1860803"/>
                </a:lnTo>
                <a:lnTo>
                  <a:pt x="33527" y="1859279"/>
                </a:lnTo>
                <a:lnTo>
                  <a:pt x="32003" y="1856231"/>
                </a:lnTo>
                <a:lnTo>
                  <a:pt x="32003" y="1844039"/>
                </a:lnTo>
                <a:close/>
              </a:path>
              <a:path w="71627" h="1917191">
                <a:moveTo>
                  <a:pt x="36575" y="0"/>
                </a:moveTo>
                <a:lnTo>
                  <a:pt x="33527" y="1523"/>
                </a:lnTo>
                <a:lnTo>
                  <a:pt x="32003" y="4571"/>
                </a:lnTo>
                <a:lnTo>
                  <a:pt x="32003" y="1856231"/>
                </a:lnTo>
                <a:lnTo>
                  <a:pt x="33527" y="1859279"/>
                </a:lnTo>
                <a:lnTo>
                  <a:pt x="36575" y="1860803"/>
                </a:lnTo>
                <a:lnTo>
                  <a:pt x="39624" y="1859279"/>
                </a:lnTo>
                <a:lnTo>
                  <a:pt x="41148" y="1856231"/>
                </a:lnTo>
                <a:lnTo>
                  <a:pt x="41148" y="4571"/>
                </a:lnTo>
                <a:lnTo>
                  <a:pt x="39624" y="1523"/>
                </a:lnTo>
                <a:lnTo>
                  <a:pt x="36575" y="0"/>
                </a:lnTo>
                <a:close/>
              </a:path>
              <a:path w="71627" h="1917191">
                <a:moveTo>
                  <a:pt x="71627" y="1844039"/>
                </a:moveTo>
                <a:lnTo>
                  <a:pt x="41148" y="1844039"/>
                </a:lnTo>
                <a:lnTo>
                  <a:pt x="41148" y="1856231"/>
                </a:lnTo>
                <a:lnTo>
                  <a:pt x="39624" y="1859279"/>
                </a:lnTo>
                <a:lnTo>
                  <a:pt x="36575" y="1860803"/>
                </a:lnTo>
                <a:lnTo>
                  <a:pt x="63595" y="1860803"/>
                </a:lnTo>
                <a:lnTo>
                  <a:pt x="71627" y="1844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117478" y="1471379"/>
          <a:ext cx="5326664" cy="301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1649"/>
                <a:gridCol w="658688"/>
                <a:gridCol w="657253"/>
                <a:gridCol w="670169"/>
                <a:gridCol w="657253"/>
                <a:gridCol w="670169"/>
                <a:gridCol w="657253"/>
                <a:gridCol w="657253"/>
              </a:tblGrid>
              <a:tr h="289858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117478" y="5390207"/>
          <a:ext cx="5326664" cy="658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1649"/>
                <a:gridCol w="658688"/>
                <a:gridCol w="657253"/>
                <a:gridCol w="670169"/>
                <a:gridCol w="119109"/>
                <a:gridCol w="538144"/>
                <a:gridCol w="239653"/>
                <a:gridCol w="430515"/>
                <a:gridCol w="657253"/>
                <a:gridCol w="657253"/>
              </a:tblGrid>
              <a:tr h="289858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300">
                <a:tc gridSpan="5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4">
                      <a:solidFill>
                        <a:srgbClr val="000000"/>
                      </a:solidFill>
                      <a:prstDash val="solid"/>
                    </a:lnT>
                    <a:lnB w="1131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T w="1131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9620" y="2650235"/>
            <a:ext cx="108203" cy="559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2383" y="2220467"/>
            <a:ext cx="108204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6019" y="691438"/>
            <a:ext cx="241871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40" dirty="0" smtClean="0">
                <a:latin typeface="Arial"/>
                <a:cs typeface="Arial"/>
              </a:rPr>
              <a:t>3.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200" b="1" u="heavy" spc="75" dirty="0" smtClean="0">
                <a:latin typeface="Arial"/>
                <a:cs typeface="Arial"/>
              </a:rPr>
              <a:t>W</a:t>
            </a:r>
            <a:r>
              <a:rPr sz="1200" b="1" u="heavy" spc="70" dirty="0" smtClean="0">
                <a:latin typeface="Arial"/>
                <a:cs typeface="Arial"/>
              </a:rPr>
              <a:t>r</a:t>
            </a:r>
            <a:r>
              <a:rPr sz="1200" b="1" u="heavy" spc="-45" dirty="0" smtClean="0">
                <a:latin typeface="Arial"/>
                <a:cs typeface="Arial"/>
              </a:rPr>
              <a:t>ite</a:t>
            </a:r>
            <a:r>
              <a:rPr sz="1200" b="1" u="heavy" spc="-20" dirty="0" smtClean="0">
                <a:latin typeface="Arial"/>
                <a:cs typeface="Arial"/>
              </a:rPr>
              <a:t> </a:t>
            </a:r>
            <a:r>
              <a:rPr sz="1200" b="1" u="heavy" spc="15" dirty="0" smtClean="0">
                <a:latin typeface="Arial"/>
                <a:cs typeface="Arial"/>
              </a:rPr>
              <a:t>D</a:t>
            </a:r>
            <a:r>
              <a:rPr sz="1200" b="1" u="heavy" spc="-75" dirty="0" smtClean="0">
                <a:latin typeface="Arial"/>
                <a:cs typeface="Arial"/>
              </a:rPr>
              <a:t>is</a:t>
            </a:r>
            <a:r>
              <a:rPr sz="1200" b="1" u="heavy" spc="-100" dirty="0" smtClean="0">
                <a:latin typeface="Arial"/>
                <a:cs typeface="Arial"/>
              </a:rPr>
              <a:t>p</a:t>
            </a:r>
            <a:r>
              <a:rPr sz="1200" b="1" u="heavy" spc="-20" dirty="0" smtClean="0">
                <a:latin typeface="Arial"/>
                <a:cs typeface="Arial"/>
              </a:rPr>
              <a:t>l</a:t>
            </a:r>
            <a:r>
              <a:rPr sz="1200" b="1" u="heavy" spc="-50" dirty="0" smtClean="0">
                <a:latin typeface="Arial"/>
                <a:cs typeface="Arial"/>
              </a:rPr>
              <a:t>ay</a:t>
            </a:r>
            <a:r>
              <a:rPr sz="1200" b="1" u="heavy" spc="0" dirty="0" smtClean="0">
                <a:latin typeface="Arial"/>
                <a:cs typeface="Arial"/>
              </a:rPr>
              <a:t>: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15" dirty="0" smtClean="0">
                <a:latin typeface="Arial"/>
                <a:cs typeface="Arial"/>
              </a:rPr>
              <a:t>C</a:t>
            </a:r>
            <a:r>
              <a:rPr sz="1200" b="1" spc="-100" dirty="0" smtClean="0">
                <a:latin typeface="Arial"/>
                <a:cs typeface="Arial"/>
              </a:rPr>
              <a:t>o</a:t>
            </a:r>
            <a:r>
              <a:rPr sz="1200" b="1" spc="-90" dirty="0" smtClean="0">
                <a:latin typeface="Arial"/>
                <a:cs typeface="Arial"/>
              </a:rPr>
              <a:t>n</a:t>
            </a:r>
            <a:r>
              <a:rPr sz="1200" b="1" spc="35" dirty="0" smtClean="0">
                <a:latin typeface="Arial"/>
                <a:cs typeface="Arial"/>
              </a:rPr>
              <a:t>t</a:t>
            </a:r>
            <a:r>
              <a:rPr sz="1200" b="1" spc="30" dirty="0" smtClean="0">
                <a:latin typeface="Arial"/>
                <a:cs typeface="Arial"/>
              </a:rPr>
              <a:t>r</a:t>
            </a:r>
            <a:r>
              <a:rPr sz="1200" b="1" spc="-65" dirty="0" smtClean="0">
                <a:latin typeface="Arial"/>
                <a:cs typeface="Arial"/>
              </a:rPr>
              <a:t>ol</a:t>
            </a:r>
            <a:r>
              <a:rPr sz="1200" b="1" spc="-30" dirty="0" smtClean="0">
                <a:latin typeface="Arial"/>
                <a:cs typeface="Arial"/>
              </a:rPr>
              <a:t> </a:t>
            </a:r>
            <a:r>
              <a:rPr sz="1200" b="1" spc="-40" dirty="0" smtClean="0">
                <a:latin typeface="Arial"/>
                <a:cs typeface="Arial"/>
              </a:rPr>
              <a:t>wo</a:t>
            </a:r>
            <a:r>
              <a:rPr sz="1200" b="1" spc="-35" dirty="0" smtClean="0">
                <a:latin typeface="Arial"/>
                <a:cs typeface="Arial"/>
              </a:rPr>
              <a:t>r</a:t>
            </a:r>
            <a:r>
              <a:rPr sz="1200" b="1" spc="-40" dirty="0" smtClean="0">
                <a:latin typeface="Arial"/>
                <a:cs typeface="Arial"/>
              </a:rPr>
              <a:t>d</a:t>
            </a:r>
            <a:r>
              <a:rPr sz="1200" b="1" spc="0" dirty="0" smtClean="0">
                <a:latin typeface="Arial"/>
                <a:cs typeface="Arial"/>
              </a:rPr>
              <a:t>-</a:t>
            </a:r>
            <a:r>
              <a:rPr sz="1200" b="1" spc="-15" dirty="0" smtClean="0">
                <a:latin typeface="Arial"/>
                <a:cs typeface="Arial"/>
              </a:rPr>
              <a:t>90H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3515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9310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992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8688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7307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7408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3020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7855" y="1167676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8643" y="150061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8423" y="150061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035" y="1500619"/>
            <a:ext cx="9715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5068" y="1661566"/>
            <a:ext cx="18859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40" dirty="0" smtClean="0">
                <a:latin typeface="Arial"/>
                <a:cs typeface="Arial"/>
              </a:rPr>
              <a:t>AI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7581" y="1661566"/>
            <a:ext cx="12890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65" dirty="0" smtClean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70552" y="1661566"/>
            <a:ext cx="12890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65" dirty="0" smtClean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8623" y="1661566"/>
            <a:ext cx="12890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65" dirty="0" smtClean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75579" y="1661566"/>
            <a:ext cx="12890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65" dirty="0" smtClean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16964" y="1487481"/>
            <a:ext cx="4734394" cy="0"/>
          </a:xfrm>
          <a:custGeom>
            <a:avLst/>
            <a:gdLst/>
            <a:ahLst/>
            <a:cxnLst/>
            <a:rect l="l" t="t" r="r" b="b"/>
            <a:pathLst>
              <a:path w="4734394">
                <a:moveTo>
                  <a:pt x="0" y="0"/>
                </a:moveTo>
                <a:lnTo>
                  <a:pt x="4734394" y="0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1987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1905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18861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4382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89902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76858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3860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0816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46336" y="1493939"/>
            <a:ext cx="0" cy="693153"/>
          </a:xfrm>
          <a:custGeom>
            <a:avLst/>
            <a:gdLst/>
            <a:ahLst/>
            <a:cxnLst/>
            <a:rect l="l" t="t" r="r" b="b"/>
            <a:pathLst>
              <a:path h="693153">
                <a:moveTo>
                  <a:pt x="0" y="0"/>
                </a:moveTo>
                <a:lnTo>
                  <a:pt x="0" y="693153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70797" y="1993353"/>
            <a:ext cx="0" cy="681672"/>
          </a:xfrm>
          <a:custGeom>
            <a:avLst/>
            <a:gdLst/>
            <a:ahLst/>
            <a:cxnLst/>
            <a:rect l="l" t="t" r="r" b="b"/>
            <a:pathLst>
              <a:path h="681672">
                <a:moveTo>
                  <a:pt x="0" y="0"/>
                </a:moveTo>
                <a:lnTo>
                  <a:pt x="0" y="681672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6964" y="2193550"/>
            <a:ext cx="4734394" cy="0"/>
          </a:xfrm>
          <a:custGeom>
            <a:avLst/>
            <a:gdLst/>
            <a:ahLst/>
            <a:cxnLst/>
            <a:rect l="l" t="t" r="r" b="b"/>
            <a:pathLst>
              <a:path w="4734394">
                <a:moveTo>
                  <a:pt x="0" y="0"/>
                </a:moveTo>
                <a:lnTo>
                  <a:pt x="4734394" y="0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41045" y="2337777"/>
            <a:ext cx="0" cy="337248"/>
          </a:xfrm>
          <a:custGeom>
            <a:avLst/>
            <a:gdLst/>
            <a:ahLst/>
            <a:cxnLst/>
            <a:rect l="l" t="t" r="r" b="b"/>
            <a:pathLst>
              <a:path h="337248">
                <a:moveTo>
                  <a:pt x="0" y="0"/>
                </a:moveTo>
                <a:lnTo>
                  <a:pt x="0" y="337248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6022" y="2681484"/>
            <a:ext cx="1811096" cy="0"/>
          </a:xfrm>
          <a:custGeom>
            <a:avLst/>
            <a:gdLst/>
            <a:ahLst/>
            <a:cxnLst/>
            <a:rect l="l" t="t" r="r" b="b"/>
            <a:pathLst>
              <a:path w="1811096">
                <a:moveTo>
                  <a:pt x="0" y="0"/>
                </a:moveTo>
                <a:lnTo>
                  <a:pt x="1811096" y="0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28661" y="3373424"/>
            <a:ext cx="5176520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6175">
              <a:lnSpc>
                <a:spcPct val="100000"/>
              </a:lnSpc>
            </a:pPr>
            <a:r>
              <a:rPr sz="1100" b="1" spc="-120" dirty="0" smtClean="0">
                <a:latin typeface="Arial"/>
                <a:cs typeface="Arial"/>
              </a:rPr>
              <a:t>S</a:t>
            </a:r>
            <a:r>
              <a:rPr sz="1100" b="1" spc="-114" dirty="0" smtClean="0">
                <a:latin typeface="Arial"/>
                <a:cs typeface="Arial"/>
              </a:rPr>
              <a:t>e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114" dirty="0" smtClean="0">
                <a:latin typeface="Arial"/>
                <a:cs typeface="Arial"/>
              </a:rPr>
              <a:t>ec</a:t>
            </a:r>
            <a:r>
              <a:rPr sz="1100" b="1" spc="0" dirty="0" smtClean="0">
                <a:latin typeface="Arial"/>
                <a:cs typeface="Arial"/>
              </a:rPr>
              <a:t>t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-85" dirty="0" smtClean="0">
                <a:latin typeface="Arial"/>
                <a:cs typeface="Arial"/>
              </a:rPr>
              <a:t>o</a:t>
            </a:r>
            <a:r>
              <a:rPr sz="1100" b="1" spc="-95" dirty="0" smtClean="0">
                <a:latin typeface="Arial"/>
                <a:cs typeface="Arial"/>
              </a:rPr>
              <a:t>n</a:t>
            </a:r>
            <a:r>
              <a:rPr sz="1100" b="1" spc="-120" dirty="0" smtClean="0">
                <a:latin typeface="Arial"/>
                <a:cs typeface="Arial"/>
              </a:rPr>
              <a:t>e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130" dirty="0" smtClean="0">
                <a:latin typeface="Arial"/>
                <a:cs typeface="Arial"/>
              </a:rPr>
              <a:t>o</a:t>
            </a:r>
            <a:r>
              <a:rPr sz="1100" b="1" spc="5" dirty="0" smtClean="0">
                <a:latin typeface="Arial"/>
                <a:cs typeface="Arial"/>
              </a:rPr>
              <a:t>f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t</a:t>
            </a:r>
            <a:r>
              <a:rPr sz="1100" b="1" spc="-60" dirty="0" smtClean="0">
                <a:latin typeface="Arial"/>
                <a:cs typeface="Arial"/>
              </a:rPr>
              <a:t>h</a:t>
            </a:r>
            <a:r>
              <a:rPr sz="1100" b="1" spc="-120" dirty="0" smtClean="0">
                <a:latin typeface="Arial"/>
                <a:cs typeface="Arial"/>
              </a:rPr>
              <a:t>e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50" dirty="0" smtClean="0">
                <a:latin typeface="Arial"/>
                <a:cs typeface="Arial"/>
              </a:rPr>
              <a:t>16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70" dirty="0" smtClean="0">
                <a:latin typeface="Arial"/>
                <a:cs typeface="Arial"/>
              </a:rPr>
              <a:t>r</a:t>
            </a:r>
            <a:r>
              <a:rPr sz="1100" b="1" spc="-130" dirty="0" smtClean="0">
                <a:latin typeface="Arial"/>
                <a:cs typeface="Arial"/>
              </a:rPr>
              <a:t>o</a:t>
            </a:r>
            <a:r>
              <a:rPr sz="1100" b="1" spc="-35" dirty="0" smtClean="0">
                <a:latin typeface="Arial"/>
                <a:cs typeface="Arial"/>
              </a:rPr>
              <a:t>w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-130" dirty="0" smtClean="0">
                <a:latin typeface="Arial"/>
                <a:cs typeface="Arial"/>
              </a:rPr>
              <a:t>o</a:t>
            </a:r>
            <a:r>
              <a:rPr sz="1100" b="1" spc="5" dirty="0" smtClean="0">
                <a:latin typeface="Arial"/>
                <a:cs typeface="Arial"/>
              </a:rPr>
              <a:t>f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60" dirty="0" smtClean="0">
                <a:latin typeface="Arial"/>
                <a:cs typeface="Arial"/>
              </a:rPr>
              <a:t>d</a:t>
            </a:r>
            <a:r>
              <a:rPr sz="1100" b="1" spc="5" dirty="0" smtClean="0">
                <a:latin typeface="Arial"/>
                <a:cs typeface="Arial"/>
              </a:rPr>
              <a:t>i</a:t>
            </a:r>
            <a:r>
              <a:rPr sz="1100" b="1" spc="-180" dirty="0" smtClean="0">
                <a:latin typeface="Arial"/>
                <a:cs typeface="Arial"/>
              </a:rPr>
              <a:t>s</a:t>
            </a:r>
            <a:r>
              <a:rPr sz="1100" b="1" spc="-60" dirty="0" smtClean="0">
                <a:latin typeface="Arial"/>
                <a:cs typeface="Arial"/>
              </a:rPr>
              <a:t>p</a:t>
            </a:r>
            <a:r>
              <a:rPr sz="1100" b="1" spc="5" dirty="0" smtClean="0">
                <a:latin typeface="Arial"/>
                <a:cs typeface="Arial"/>
              </a:rPr>
              <a:t>l</a:t>
            </a:r>
            <a:r>
              <a:rPr sz="1100" b="1" spc="-45" dirty="0" smtClean="0">
                <a:latin typeface="Arial"/>
                <a:cs typeface="Arial"/>
              </a:rPr>
              <a:t>ay.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9"/>
              </a:spcBef>
            </a:pPr>
            <a:endParaRPr sz="900"/>
          </a:p>
          <a:p>
            <a:pPr marL="12700" marR="12700" indent="405765">
              <a:lnSpc>
                <a:spcPct val="1094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Au</a:t>
            </a:r>
            <a:r>
              <a:rPr sz="1300" spc="5" dirty="0" smtClean="0">
                <a:latin typeface="Times New Roman"/>
                <a:cs typeface="Times New Roman"/>
              </a:rPr>
              <a:t>to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cre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= </a:t>
            </a:r>
            <a:r>
              <a:rPr sz="1300" spc="0" dirty="0" smtClean="0">
                <a:latin typeface="Times New Roman"/>
                <a:cs typeface="Times New Roman"/>
              </a:rPr>
              <a:t>1,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ddr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ed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d af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er each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read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M.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9311" y="1293875"/>
            <a:ext cx="612648" cy="0"/>
          </a:xfrm>
          <a:custGeom>
            <a:avLst/>
            <a:gdLst/>
            <a:ahLst/>
            <a:cxnLst/>
            <a:rect l="l" t="t" r="r" b="b"/>
            <a:pathLst>
              <a:path w="612648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4740" y="1636776"/>
            <a:ext cx="621792" cy="0"/>
          </a:xfrm>
          <a:custGeom>
            <a:avLst/>
            <a:gdLst/>
            <a:ahLst/>
            <a:cxnLst/>
            <a:rect l="l" t="t" r="r" b="b"/>
            <a:pathLst>
              <a:path w="621792">
                <a:moveTo>
                  <a:pt x="0" y="0"/>
                </a:moveTo>
                <a:lnTo>
                  <a:pt x="62179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088" y="1943100"/>
            <a:ext cx="4192524" cy="0"/>
          </a:xfrm>
          <a:custGeom>
            <a:avLst/>
            <a:gdLst/>
            <a:ahLst/>
            <a:cxnLst/>
            <a:rect l="l" t="t" r="r" b="b"/>
            <a:pathLst>
              <a:path w="4192524">
                <a:moveTo>
                  <a:pt x="0" y="0"/>
                </a:moveTo>
                <a:lnTo>
                  <a:pt x="419252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6232" y="1933955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7088" y="2555748"/>
            <a:ext cx="4192524" cy="0"/>
          </a:xfrm>
          <a:custGeom>
            <a:avLst/>
            <a:gdLst/>
            <a:ahLst/>
            <a:cxnLst/>
            <a:rect l="l" t="t" r="r" b="b"/>
            <a:pathLst>
              <a:path w="4192524">
                <a:moveTo>
                  <a:pt x="0" y="0"/>
                </a:moveTo>
                <a:lnTo>
                  <a:pt x="419252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0467" y="1933955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9324" y="2722626"/>
            <a:ext cx="1997964" cy="0"/>
          </a:xfrm>
          <a:custGeom>
            <a:avLst/>
            <a:gdLst/>
            <a:ahLst/>
            <a:cxnLst/>
            <a:rect l="l" t="t" r="r" b="b"/>
            <a:pathLst>
              <a:path w="1997964">
                <a:moveTo>
                  <a:pt x="0" y="0"/>
                </a:moveTo>
                <a:lnTo>
                  <a:pt x="199796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9324" y="2720339"/>
            <a:ext cx="0" cy="118871"/>
          </a:xfrm>
          <a:custGeom>
            <a:avLst/>
            <a:gdLst/>
            <a:ahLst/>
            <a:cxnLst/>
            <a:rect l="l" t="t" r="r" b="b"/>
            <a:pathLst>
              <a:path h="118871">
                <a:moveTo>
                  <a:pt x="0" y="118871"/>
                </a:move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1610" y="2839211"/>
            <a:ext cx="0" cy="4809744"/>
          </a:xfrm>
          <a:custGeom>
            <a:avLst/>
            <a:gdLst/>
            <a:ahLst/>
            <a:cxnLst/>
            <a:rect l="l" t="t" r="r" b="b"/>
            <a:pathLst>
              <a:path h="4809744">
                <a:moveTo>
                  <a:pt x="0" y="4809744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0339" y="4823459"/>
            <a:ext cx="2436876" cy="0"/>
          </a:xfrm>
          <a:custGeom>
            <a:avLst/>
            <a:gdLst/>
            <a:ahLst/>
            <a:cxnLst/>
            <a:rect l="l" t="t" r="r" b="b"/>
            <a:pathLst>
              <a:path w="2436876">
                <a:moveTo>
                  <a:pt x="0" y="0"/>
                </a:moveTo>
                <a:lnTo>
                  <a:pt x="243687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9483" y="4814315"/>
            <a:ext cx="0" cy="658368"/>
          </a:xfrm>
          <a:custGeom>
            <a:avLst/>
            <a:gdLst/>
            <a:ahLst/>
            <a:cxnLst/>
            <a:rect l="l" t="t" r="r" b="b"/>
            <a:pathLst>
              <a:path h="658368">
                <a:moveTo>
                  <a:pt x="0" y="65836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0339" y="5472684"/>
            <a:ext cx="2446020" cy="0"/>
          </a:xfrm>
          <a:custGeom>
            <a:avLst/>
            <a:gdLst/>
            <a:ahLst/>
            <a:cxnLst/>
            <a:rect l="l" t="t" r="r" b="b"/>
            <a:pathLst>
              <a:path w="2446020">
                <a:moveTo>
                  <a:pt x="0" y="0"/>
                </a:moveTo>
                <a:lnTo>
                  <a:pt x="244602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9502" y="4814315"/>
            <a:ext cx="0" cy="667512"/>
          </a:xfrm>
          <a:custGeom>
            <a:avLst/>
            <a:gdLst/>
            <a:ahLst/>
            <a:cxnLst/>
            <a:rect l="l" t="t" r="r" b="b"/>
            <a:pathLst>
              <a:path h="667512">
                <a:moveTo>
                  <a:pt x="0" y="667512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3571" y="6839711"/>
            <a:ext cx="0" cy="484632"/>
          </a:xfrm>
          <a:custGeom>
            <a:avLst/>
            <a:gdLst/>
            <a:ahLst/>
            <a:cxnLst/>
            <a:rect l="l" t="t" r="r" b="b"/>
            <a:pathLst>
              <a:path h="484632">
                <a:moveTo>
                  <a:pt x="0" y="484632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3994" y="7390638"/>
            <a:ext cx="27431" cy="0"/>
          </a:xfrm>
          <a:custGeom>
            <a:avLst/>
            <a:gdLst/>
            <a:ahLst/>
            <a:cxnLst/>
            <a:rect l="l" t="t" r="r" b="b"/>
            <a:pathLst>
              <a:path w="27431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1144" y="6780276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3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9324" y="7642097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4752" y="7635240"/>
            <a:ext cx="0" cy="64007"/>
          </a:xfrm>
          <a:custGeom>
            <a:avLst/>
            <a:gdLst/>
            <a:ahLst/>
            <a:cxnLst/>
            <a:rect l="l" t="t" r="r" b="b"/>
            <a:pathLst>
              <a:path h="64007">
                <a:moveTo>
                  <a:pt x="0" y="6400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0667" y="383285"/>
            <a:ext cx="16827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70" dirty="0" smtClean="0">
                <a:latin typeface="Courier New"/>
                <a:cs typeface="Courier New"/>
              </a:rPr>
              <a:t>66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7439" y="692404"/>
            <a:ext cx="100520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latin typeface="Times New Roman"/>
                <a:cs typeface="Times New Roman"/>
              </a:rPr>
              <a:t>FLOWCHART: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6884" y="1384807"/>
            <a:ext cx="86614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65" dirty="0" smtClean="0">
                <a:latin typeface="Times New Roman"/>
                <a:cs typeface="Times New Roman"/>
              </a:rPr>
              <a:t>(</a:t>
            </a:r>
            <a:r>
              <a:rPr sz="1300" spc="295" dirty="0" smtClean="0">
                <a:latin typeface="Times New Roman"/>
                <a:cs typeface="Times New Roman"/>
              </a:rPr>
              <a:t>sTART</a:t>
            </a:r>
            <a:r>
              <a:rPr sz="1300" spc="165" dirty="0" smtClean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3711" y="2143759"/>
            <a:ext cx="1314450" cy="755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300" spc="20" dirty="0" smtClean="0">
                <a:latin typeface="Times New Roman"/>
                <a:cs typeface="Times New Roman"/>
              </a:rPr>
              <a:t>SETUP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POINTER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R="24130" algn="ctr">
              <a:lnSpc>
                <a:spcPct val="100000"/>
              </a:lnSpc>
            </a:pPr>
            <a:r>
              <a:rPr sz="2700" spc="25" dirty="0" smtClean="0">
                <a:latin typeface="Arial"/>
                <a:cs typeface="Arial"/>
              </a:rPr>
              <a:t>·</a:t>
            </a:r>
            <a:endParaRPr sz="2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82644" y="4447794"/>
            <a:ext cx="266065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1255" dirty="0" smtClean="0">
                <a:latin typeface="Arial"/>
                <a:cs typeface="Arial"/>
              </a:rPr>
              <a:t>i</a:t>
            </a:r>
            <a:endParaRPr sz="2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21939" y="5042408"/>
            <a:ext cx="2235835" cy="993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1300" spc="15" dirty="0" smtClean="0">
                <a:latin typeface="Times New Roman"/>
                <a:cs typeface="Times New Roman"/>
              </a:rPr>
              <a:t>SE</a:t>
            </a:r>
            <a:r>
              <a:rPr sz="1300" spc="-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8279</a:t>
            </a:r>
            <a:r>
              <a:rPr sz="1300" spc="-45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CLEARING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DISPLAY</a:t>
            </a:r>
            <a:endParaRPr sz="1300">
              <a:latin typeface="Times New Roman"/>
              <a:cs typeface="Times New Roman"/>
            </a:endParaRPr>
          </a:p>
          <a:p>
            <a:pPr marL="41275" algn="ctr">
              <a:lnSpc>
                <a:spcPts val="6220"/>
              </a:lnSpc>
            </a:pPr>
            <a:r>
              <a:rPr sz="5750" spc="-990" dirty="0" smtClean="0">
                <a:latin typeface="Arial"/>
                <a:cs typeface="Arial"/>
              </a:rPr>
              <a:t>•</a:t>
            </a:r>
            <a:endParaRPr sz="5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46652" y="7290816"/>
            <a:ext cx="139065" cy="46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880" dirty="0" smtClean="0">
                <a:latin typeface="Arial"/>
                <a:cs typeface="Arial"/>
              </a:rPr>
              <a:t>+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847088" y="2866644"/>
          <a:ext cx="4201667" cy="1659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118"/>
                <a:gridCol w="2087117"/>
              </a:tblGrid>
              <a:tr h="649223">
                <a:tc gridSpan="2">
                  <a:txBody>
                    <a:bodyPr/>
                    <a:lstStyle/>
                    <a:p>
                      <a:pPr marL="1000760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Times New Roman"/>
                          <a:cs typeface="Times New Roman"/>
                        </a:rPr>
                        <a:t>lN1TlALIZE</a:t>
                      </a:r>
                      <a:r>
                        <a:rPr sz="1300" spc="1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300" spc="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latin typeface="Times New Roman"/>
                          <a:cs typeface="Times New Roman"/>
                        </a:rPr>
                        <a:t>COUNTER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224">
                <a:tc gridSpan="2"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3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latin typeface="Times New Roman"/>
                          <a:cs typeface="Times New Roman"/>
                        </a:rPr>
                        <a:t>8279</a:t>
                      </a:r>
                      <a:r>
                        <a:rPr sz="13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latin typeface="Times New Roman"/>
                          <a:cs typeface="Times New Roman"/>
                        </a:rPr>
                        <a:t>CHARECTER</a:t>
                      </a:r>
                      <a:r>
                        <a:rPr sz="13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latin typeface="Times New Roman"/>
                          <a:cs typeface="Times New Roman"/>
                        </a:rPr>
                        <a:t>DISPLAY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720339" y="5920740"/>
          <a:ext cx="2452878" cy="1495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/>
                <a:gridCol w="464058"/>
                <a:gridCol w="537209"/>
                <a:gridCol w="674370"/>
              </a:tblGrid>
              <a:tr h="420624">
                <a:tc gridSpan="4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Times New Roman"/>
                          <a:cs typeface="Times New Roman"/>
                        </a:rPr>
                        <a:t>WRITE </a:t>
                      </a:r>
                      <a:r>
                        <a:rPr sz="1300" spc="1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latin typeface="Times New Roman"/>
                          <a:cs typeface="Times New Roman"/>
                        </a:rPr>
                        <a:t>COMMAND</a:t>
                      </a:r>
                      <a:r>
                        <a:rPr sz="1300" spc="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0" dirty="0" smtClean="0">
                          <a:latin typeface="Times New Roman"/>
                          <a:cs typeface="Times New Roman"/>
                        </a:rPr>
                        <a:t>DISPLAY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1479">
                <a:tc rowSpan="2"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46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Times New Roman"/>
                          <a:cs typeface="Times New Roman"/>
                        </a:rPr>
                        <a:t>DELAY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169672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150" dirty="0" smtClean="0">
                <a:latin typeface="Arial"/>
                <a:cs typeface="Arial"/>
              </a:rPr>
              <a:t>M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40" dirty="0" smtClean="0">
                <a:latin typeface="Arial"/>
                <a:cs typeface="Arial"/>
              </a:rPr>
              <a:t>NT</a:t>
            </a:r>
            <a:r>
              <a:rPr sz="1100" b="1" u="heavy" spc="-1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DE</a:t>
            </a:r>
            <a:r>
              <a:rPr sz="1100" b="1" u="heavy" spc="70" dirty="0" smtClean="0">
                <a:latin typeface="Arial"/>
                <a:cs typeface="Arial"/>
              </a:rPr>
              <a:t>FINIT</a:t>
            </a:r>
            <a:r>
              <a:rPr sz="1100" b="1" u="heavy" spc="120" dirty="0" smtClean="0">
                <a:latin typeface="Arial"/>
                <a:cs typeface="Arial"/>
              </a:rPr>
              <a:t>I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20" dirty="0" smtClean="0">
                <a:latin typeface="Arial"/>
                <a:cs typeface="Arial"/>
              </a:rPr>
              <a:t>N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7927428"/>
            <a:ext cx="5508625" cy="54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5"/>
              </a:spcBef>
            </a:pPr>
            <a:endParaRPr sz="100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ss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“</a:t>
            </a:r>
            <a:r>
              <a:rPr sz="1300" spc="0" dirty="0" smtClean="0">
                <a:latin typeface="Times New Roman"/>
                <a:cs typeface="Times New Roman"/>
              </a:rPr>
              <a:t>HEL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S” is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5" dirty="0" smtClean="0">
                <a:latin typeface="Times New Roman"/>
                <a:cs typeface="Times New Roman"/>
              </a:rPr>
              <a:t>ed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827</a:t>
            </a:r>
            <a:r>
              <a:rPr sz="1300" spc="5" dirty="0" smtClean="0">
                <a:latin typeface="Times New Roman"/>
                <a:cs typeface="Times New Roman"/>
              </a:rPr>
              <a:t>9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erf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ce 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40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04849" y="1332572"/>
          <a:ext cx="5697099" cy="994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257"/>
                <a:gridCol w="588390"/>
                <a:gridCol w="586955"/>
                <a:gridCol w="588390"/>
                <a:gridCol w="586955"/>
                <a:gridCol w="588390"/>
                <a:gridCol w="586955"/>
                <a:gridCol w="599871"/>
                <a:gridCol w="586955"/>
              </a:tblGrid>
              <a:tr h="49080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b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BUS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223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100" b="1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EG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3583940" cy="2007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38120">
              <a:lnSpc>
                <a:spcPct val="145600"/>
              </a:lnSpc>
              <a:tabLst>
                <a:tab pos="604520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7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12344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PR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TER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ST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ete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us.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3978033"/>
            <a:ext cx="1569085" cy="904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0"/>
              </a:spcBef>
            </a:pPr>
            <a:endParaRPr sz="600"/>
          </a:p>
          <a:p>
            <a:pPr marL="550545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XOR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550545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XOR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BX,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BX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978420"/>
            <a:ext cx="3915410" cy="38246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4055" marR="12700">
              <a:lnSpc>
                <a:spcPct val="143400"/>
              </a:lnSpc>
            </a:pPr>
            <a:r>
              <a:rPr sz="1300" i="1" spc="5" dirty="0" smtClean="0">
                <a:latin typeface="Courier New"/>
                <a:cs typeface="Courier New"/>
              </a:rPr>
              <a:t>;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This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divides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my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3digit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nu</a:t>
            </a:r>
            <a:r>
              <a:rPr sz="1300" i="1" spc="-10" dirty="0" smtClean="0">
                <a:latin typeface="Courier New"/>
                <a:cs typeface="Courier New"/>
              </a:rPr>
              <a:t>m</a:t>
            </a:r>
            <a:r>
              <a:rPr sz="1300" i="1" spc="5" dirty="0" smtClean="0">
                <a:latin typeface="Courier New"/>
                <a:cs typeface="Courier New"/>
              </a:rPr>
              <a:t>ber my,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hundredth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digit</a:t>
            </a:r>
            <a:endParaRPr sz="1300">
              <a:latin typeface="Courier New"/>
              <a:cs typeface="Courier New"/>
            </a:endParaRPr>
          </a:p>
          <a:p>
            <a:pPr marL="550545" marR="2257425" algn="just">
              <a:lnSpc>
                <a:spcPts val="3190"/>
              </a:lnSpc>
              <a:spcBef>
                <a:spcPts val="360"/>
              </a:spcBef>
            </a:pPr>
            <a:r>
              <a:rPr sz="1300" i="1" spc="5" dirty="0" smtClean="0">
                <a:latin typeface="Courier New"/>
                <a:cs typeface="Courier New"/>
              </a:rPr>
              <a:t>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RES 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BX,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100 DIV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BX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1200"/>
              </a:lnSpc>
              <a:spcBef>
                <a:spcPts val="37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;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prints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the hundredth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digit</a:t>
            </a:r>
            <a:endParaRPr sz="1300">
              <a:latin typeface="Courier New"/>
              <a:cs typeface="Courier New"/>
            </a:endParaRPr>
          </a:p>
          <a:p>
            <a:pPr marL="550545" marR="2257425" algn="just">
              <a:lnSpc>
                <a:spcPct val="203500"/>
              </a:lnSpc>
              <a:spcBef>
                <a:spcPts val="10"/>
              </a:spcBef>
            </a:pPr>
            <a:r>
              <a:rPr sz="1300" i="1" spc="5" dirty="0" smtClean="0">
                <a:latin typeface="Courier New"/>
                <a:cs typeface="Courier New"/>
              </a:rPr>
              <a:t>ADD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AL,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'0' 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DL,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AL</a:t>
            </a:r>
            <a:endParaRPr sz="1300">
              <a:latin typeface="Courier New"/>
              <a:cs typeface="Courier New"/>
            </a:endParaRPr>
          </a:p>
          <a:p>
            <a:pPr marL="550545" marR="447675">
              <a:lnSpc>
                <a:spcPct val="203500"/>
              </a:lnSpc>
              <a:spcBef>
                <a:spcPts val="10"/>
              </a:spcBef>
            </a:pPr>
            <a:r>
              <a:rPr sz="1300" i="1" spc="5" dirty="0" smtClean="0">
                <a:latin typeface="Courier New"/>
                <a:cs typeface="Courier New"/>
              </a:rPr>
              <a:t>PUSH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AX;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save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on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the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stack 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AH,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02h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2741" y="5064404"/>
            <a:ext cx="1688464" cy="222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by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100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gi</a:t>
            </a:r>
            <a:r>
              <a:rPr sz="1300" i="1" spc="-10" dirty="0" smtClean="0">
                <a:latin typeface="Courier New"/>
                <a:cs typeface="Courier New"/>
              </a:rPr>
              <a:t>v</a:t>
            </a:r>
            <a:r>
              <a:rPr sz="1300" i="1" spc="5" dirty="0" smtClean="0">
                <a:latin typeface="Courier New"/>
                <a:cs typeface="Courier New"/>
              </a:rPr>
              <a:t>ing</a:t>
            </a:r>
            <a:r>
              <a:rPr sz="1300" i="1" spc="15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me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2427" y="8985097"/>
            <a:ext cx="729615" cy="222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INT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21h</a:t>
            </a:r>
            <a:endParaRPr sz="1300">
              <a:latin typeface="Courier New"/>
              <a:cs typeface="Courier New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04849" y="2782023"/>
          <a:ext cx="5697099" cy="916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036"/>
                <a:gridCol w="2535821"/>
                <a:gridCol w="2194267"/>
              </a:tblGrid>
              <a:tr h="321462"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ssor 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60"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5V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69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2427" y="677303"/>
            <a:ext cx="1835785" cy="222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POP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AX;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restore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5937" y="1399281"/>
            <a:ext cx="2425065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3400"/>
              </a:lnSpc>
            </a:pPr>
            <a:r>
              <a:rPr sz="1300" i="1" spc="5" dirty="0" smtClean="0">
                <a:latin typeface="Courier New"/>
                <a:cs typeface="Courier New"/>
              </a:rPr>
              <a:t>;</a:t>
            </a:r>
            <a:r>
              <a:rPr sz="1300" i="1" spc="23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divides</a:t>
            </a:r>
            <a:r>
              <a:rPr sz="1300" i="1" spc="23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the</a:t>
            </a:r>
            <a:r>
              <a:rPr sz="1300" i="1" spc="24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remainder digit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4348" y="1485265"/>
            <a:ext cx="1290320" cy="222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by</a:t>
            </a:r>
            <a:r>
              <a:rPr sz="1300" i="1" spc="24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10</a:t>
            </a:r>
            <a:r>
              <a:rPr sz="1300" i="1" spc="23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giving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9356" y="1485265"/>
            <a:ext cx="1089660" cy="222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me</a:t>
            </a:r>
            <a:r>
              <a:rPr sz="1300" i="1" spc="24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my</a:t>
            </a:r>
            <a:r>
              <a:rPr sz="1300" i="1" spc="235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tens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2427" y="2174113"/>
            <a:ext cx="2381250" cy="183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BX,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10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DIV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BX</a:t>
            </a:r>
            <a:endParaRPr sz="1300">
              <a:latin typeface="Courier New"/>
              <a:cs typeface="Courier New"/>
            </a:endParaRPr>
          </a:p>
          <a:p>
            <a:pPr marL="12700" marR="12700" indent="143510">
              <a:lnSpc>
                <a:spcPct val="203500"/>
              </a:lnSpc>
              <a:spcBef>
                <a:spcPts val="10"/>
              </a:spcBef>
            </a:pPr>
            <a:r>
              <a:rPr sz="1300" i="1" spc="5" dirty="0" smtClean="0">
                <a:latin typeface="Courier New"/>
                <a:cs typeface="Courier New"/>
              </a:rPr>
              <a:t>;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prints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my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tens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digit ADD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AL,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'0'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DL,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AL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427" y="4193298"/>
            <a:ext cx="3286125" cy="3455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PUSH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AX;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save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on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the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stack</a:t>
            </a:r>
            <a:endParaRPr sz="1300">
              <a:latin typeface="Courier New"/>
              <a:cs typeface="Courier New"/>
            </a:endParaRPr>
          </a:p>
          <a:p>
            <a:pPr marL="12700" marR="2167255">
              <a:lnSpc>
                <a:spcPct val="204300"/>
              </a:lnSpc>
            </a:pPr>
            <a:r>
              <a:rPr sz="1300" i="1" spc="5" dirty="0" smtClean="0">
                <a:latin typeface="Courier New"/>
                <a:cs typeface="Courier New"/>
              </a:rPr>
              <a:t>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AH,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02h INT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21h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POP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AX;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restore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ax</a:t>
            </a:r>
            <a:endParaRPr sz="1300">
              <a:latin typeface="Courier New"/>
              <a:cs typeface="Courier New"/>
            </a:endParaRPr>
          </a:p>
          <a:p>
            <a:pPr marL="12700" marR="12700" indent="143510">
              <a:lnSpc>
                <a:spcPct val="203500"/>
              </a:lnSpc>
              <a:spcBef>
                <a:spcPts val="10"/>
              </a:spcBef>
            </a:pPr>
            <a:r>
              <a:rPr sz="1300" i="1" spc="5" dirty="0" smtClean="0">
                <a:latin typeface="Courier New"/>
                <a:cs typeface="Courier New"/>
              </a:rPr>
              <a:t>;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print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my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last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remainder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which ADD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AH,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'0'</a:t>
            </a:r>
            <a:endParaRPr sz="1300">
              <a:latin typeface="Courier New"/>
              <a:cs typeface="Courier New"/>
            </a:endParaRPr>
          </a:p>
          <a:p>
            <a:pPr marL="12700" marR="2167255">
              <a:lnSpc>
                <a:spcPct val="203900"/>
              </a:lnSpc>
              <a:spcBef>
                <a:spcPts val="5"/>
              </a:spcBef>
            </a:pPr>
            <a:r>
              <a:rPr sz="1300" i="1" spc="5" dirty="0" smtClean="0">
                <a:latin typeface="Courier New"/>
                <a:cs typeface="Courier New"/>
              </a:rPr>
              <a:t>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DL,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AH MOV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AH,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02h INT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21h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3640" y="5810656"/>
            <a:ext cx="1031240" cy="222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5" dirty="0" smtClean="0">
                <a:latin typeface="Courier New"/>
                <a:cs typeface="Courier New"/>
              </a:rPr>
              <a:t>is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my</a:t>
            </a:r>
            <a:r>
              <a:rPr sz="1300" i="1" spc="10" dirty="0" smtClean="0">
                <a:latin typeface="Courier New"/>
                <a:cs typeface="Courier New"/>
              </a:rPr>
              <a:t> </a:t>
            </a:r>
            <a:r>
              <a:rPr sz="1300" i="1" spc="5" dirty="0" smtClean="0">
                <a:latin typeface="Courier New"/>
                <a:cs typeface="Courier New"/>
              </a:rPr>
              <a:t>ones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731" y="8246020"/>
            <a:ext cx="5365750" cy="784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675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2700" indent="484505">
              <a:lnSpc>
                <a:spcPts val="2280"/>
              </a:lnSpc>
              <a:spcBef>
                <a:spcPts val="15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M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 a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ck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0" dirty="0" smtClean="0">
                <a:latin typeface="Times New Roman"/>
                <a:cs typeface="Times New Roman"/>
              </a:rPr>
              <a:t>hout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lap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cce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fu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27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0304" y="388201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274" y="613531"/>
            <a:ext cx="982344" cy="506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7200"/>
              </a:lnSpc>
            </a:pPr>
            <a:r>
              <a:rPr sz="1100" b="1" u="heavy" spc="45" dirty="0" smtClean="0">
                <a:latin typeface="Arial"/>
                <a:cs typeface="Arial"/>
              </a:rPr>
              <a:t>FL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45" dirty="0" smtClean="0">
                <a:latin typeface="Arial"/>
                <a:cs typeface="Arial"/>
              </a:rPr>
              <a:t>CH</a:t>
            </a:r>
            <a:r>
              <a:rPr sz="1100" b="1" u="heavy" spc="35" dirty="0" smtClean="0">
                <a:latin typeface="Arial"/>
                <a:cs typeface="Arial"/>
              </a:rPr>
              <a:t>ART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r>
              <a:rPr sz="1100" b="1" spc="5" dirty="0" smtClean="0">
                <a:latin typeface="Arial"/>
                <a:cs typeface="Arial"/>
              </a:rPr>
              <a:t> </a:t>
            </a:r>
            <a:r>
              <a:rPr sz="1100" b="1" u="heavy" spc="45" dirty="0" smtClean="0">
                <a:latin typeface="Arial"/>
                <a:cs typeface="Arial"/>
              </a:rPr>
              <a:t>ADDI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130" dirty="0" smtClean="0">
                <a:latin typeface="Arial"/>
                <a:cs typeface="Arial"/>
              </a:rPr>
              <a:t>I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10" dirty="0" smtClean="0">
                <a:latin typeface="Arial"/>
                <a:cs typeface="Arial"/>
              </a:rPr>
              <a:t>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2080" y="1335024"/>
            <a:ext cx="5151119" cy="704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9274" y="9648900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1888" y="9648900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305425" cy="2561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45960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8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2664460" marR="78105" indent="-2199005">
              <a:lnSpc>
                <a:spcPct val="1456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/D</a:t>
            </a:r>
            <a:r>
              <a:rPr sz="1300" b="1" u="heavy" spc="0" dirty="0" smtClean="0">
                <a:latin typeface="Times New Roman"/>
                <a:cs typeface="Times New Roman"/>
              </a:rPr>
              <a:t> 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D</a:t>
            </a:r>
            <a:r>
              <a:rPr sz="1300" b="1" u="heavy" spc="5" dirty="0" smtClean="0">
                <a:latin typeface="Times New Roman"/>
                <a:cs typeface="Times New Roman"/>
              </a:rPr>
              <a:t>/A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RFAC</a:t>
            </a:r>
            <a:r>
              <a:rPr sz="1300" b="1" u="heavy" spc="5" dirty="0" smtClean="0">
                <a:latin typeface="Times New Roman"/>
                <a:cs typeface="Times New Roman"/>
              </a:rPr>
              <a:t>E </a:t>
            </a:r>
            <a:r>
              <a:rPr sz="1300" b="1" u="heavy" spc="0" dirty="0" smtClean="0">
                <a:latin typeface="Times New Roman"/>
                <a:cs typeface="Times New Roman"/>
              </a:rPr>
              <a:t>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W</a:t>
            </a:r>
            <a:r>
              <a:rPr sz="1300" b="1" u="heavy" spc="0" dirty="0" smtClean="0">
                <a:latin typeface="Times New Roman"/>
                <a:cs typeface="Times New Roman"/>
              </a:rPr>
              <a:t>AV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F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0" dirty="0" smtClean="0">
                <a:latin typeface="Times New Roman"/>
                <a:cs typeface="Times New Roman"/>
              </a:rPr>
              <a:t>N.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AD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"/>
              </a:spcBef>
            </a:pPr>
            <a:endParaRPr sz="900"/>
          </a:p>
          <a:p>
            <a:pPr marL="84455" marR="12700" indent="250825">
              <a:lnSpc>
                <a:spcPct val="1456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5" dirty="0" smtClean="0">
                <a:latin typeface="Times New Roman"/>
                <a:cs typeface="Times New Roman"/>
              </a:rPr>
              <a:t> an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gnal</a:t>
            </a:r>
            <a:r>
              <a:rPr sz="1300" spc="5" dirty="0" smtClean="0">
                <a:latin typeface="Times New Roman"/>
                <a:cs typeface="Times New Roman"/>
              </a:rPr>
              <a:t>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 a</a:t>
            </a:r>
            <a:r>
              <a:rPr sz="1300" spc="0" dirty="0" smtClean="0">
                <a:latin typeface="Times New Roman"/>
                <a:cs typeface="Times New Roman"/>
              </a:rPr>
              <a:t> 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gnal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C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aci</a:t>
            </a:r>
            <a:r>
              <a:rPr sz="1300" spc="0" dirty="0" smtClean="0">
                <a:latin typeface="Times New Roman"/>
                <a:cs typeface="Times New Roman"/>
              </a:rPr>
              <a:t>ng.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84455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APPA</a:t>
            </a:r>
            <a:r>
              <a:rPr sz="1300" b="1" u="heavy" spc="10" dirty="0" smtClean="0">
                <a:latin typeface="Times New Roman"/>
                <a:cs typeface="Times New Roman"/>
              </a:rPr>
              <a:t>R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S 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EQ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D: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856314"/>
            <a:ext cx="5684520" cy="338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ORY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84455" marR="12700" indent="287020" algn="just">
              <a:lnSpc>
                <a:spcPts val="227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-1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1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as </a:t>
            </a:r>
            <a:r>
              <a:rPr sz="1300" spc="-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-1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onal </a:t>
            </a:r>
            <a:r>
              <a:rPr sz="1300" spc="-1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ol </a:t>
            </a:r>
            <a:r>
              <a:rPr sz="1300" spc="-12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s: </a:t>
            </a:r>
            <a:r>
              <a:rPr sz="1300" spc="-1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-14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nput </a:t>
            </a:r>
            <a:r>
              <a:rPr sz="1300" spc="-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-13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l </a:t>
            </a:r>
            <a:r>
              <a:rPr sz="1300" spc="-1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AD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wh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art </a:t>
            </a:r>
            <a:r>
              <a:rPr sz="1300" spc="-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EO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-6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nno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ce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wh</a:t>
            </a:r>
            <a:r>
              <a:rPr sz="1300" spc="5" dirty="0" smtClean="0">
                <a:latin typeface="Times New Roman"/>
                <a:cs typeface="Times New Roman"/>
              </a:rPr>
              <a:t>en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conv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Sele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nnel</a:t>
            </a:r>
            <a:r>
              <a:rPr sz="1300" spc="5" dirty="0" smtClean="0">
                <a:latin typeface="Times New Roman"/>
                <a:cs typeface="Times New Roman"/>
              </a:rPr>
              <a:t> a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l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tch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a</a:t>
            </a:r>
            <a:r>
              <a:rPr sz="1300" spc="0" dirty="0" smtClean="0">
                <a:latin typeface="Times New Roman"/>
                <a:cs typeface="Times New Roman"/>
              </a:rPr>
              <a:t>dd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ss.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pu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Read </a:t>
            </a:r>
            <a:r>
              <a:rPr sz="1300" spc="0" dirty="0" smtClean="0">
                <a:latin typeface="Times New Roman"/>
                <a:cs typeface="Times New Roman"/>
              </a:rPr>
              <a:t>EO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gn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EO</a:t>
            </a:r>
            <a:r>
              <a:rPr sz="1300" spc="5" dirty="0" smtClean="0">
                <a:latin typeface="Times New Roman"/>
                <a:cs typeface="Times New Roman"/>
              </a:rPr>
              <a:t>C = 1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nu</a:t>
            </a:r>
            <a:r>
              <a:rPr sz="1300" spc="5" dirty="0" smtClean="0">
                <a:latin typeface="Times New Roman"/>
                <a:cs typeface="Times New Roman"/>
              </a:rPr>
              <a:t>e el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Read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p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cati</a:t>
            </a:r>
            <a:r>
              <a:rPr sz="1300" spc="0" dirty="0" smtClean="0">
                <a:latin typeface="Times New Roman"/>
                <a:cs typeface="Times New Roman"/>
              </a:rPr>
              <a:t>on.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04849" y="3367544"/>
          <a:ext cx="5697099" cy="1173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88"/>
                <a:gridCol w="1805355"/>
                <a:gridCol w="2151214"/>
                <a:gridCol w="1028966"/>
              </a:tblGrid>
              <a:tr h="28989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200" b="1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L.</a:t>
                      </a:r>
                      <a:r>
                        <a:rPr sz="1200" b="1" spc="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0000"/>
                        </a:lnSpc>
                      </a:pPr>
                      <a:r>
                        <a:rPr sz="1300" b="1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TEM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200" b="1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PE</a:t>
                      </a:r>
                      <a:r>
                        <a:rPr sz="1200" b="1" spc="1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IFIC</a:t>
                      </a:r>
                      <a:r>
                        <a:rPr sz="1200" b="1" spc="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9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300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icroprocessor</a:t>
                      </a:r>
                      <a:r>
                        <a:rPr sz="12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kit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300" spc="-5" dirty="0" smtClean="0">
                          <a:latin typeface="Calibri"/>
                          <a:cs typeface="Calibri"/>
                        </a:rPr>
                        <a:t>808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9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300" spc="-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1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upply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300" spc="-5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3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300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5" dirty="0" smtClean="0">
                          <a:latin typeface="Calibri"/>
                          <a:cs typeface="Calibri"/>
                        </a:rPr>
                        <a:t>,+1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-5" dirty="0" smtClean="0">
                          <a:latin typeface="Calibri"/>
                          <a:cs typeface="Calibri"/>
                        </a:rPr>
                        <a:t> d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60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300" spc="-5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300" spc="0" dirty="0" smtClean="0">
                          <a:latin typeface="Calibri"/>
                          <a:cs typeface="Calibri"/>
                        </a:rPr>
                        <a:t>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Inter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ace</a:t>
                      </a:r>
                      <a:r>
                        <a:rPr sz="12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board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4479"/>
            <a:ext cx="829944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105827"/>
          <a:ext cx="5816212" cy="8023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6233"/>
                <a:gridCol w="1288719"/>
                <a:gridCol w="438282"/>
                <a:gridCol w="688689"/>
                <a:gridCol w="905130"/>
                <a:gridCol w="1430794"/>
              </a:tblGrid>
              <a:tr h="500849">
                <a:tc>
                  <a:txBody>
                    <a:bodyPr/>
                    <a:lstStyle/>
                    <a:p>
                      <a:pPr marL="133985" marR="133985" indent="48260">
                        <a:lnSpc>
                          <a:spcPts val="13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-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ORY LOCATION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OPCODES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PROGRAM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210185">
                        <a:lnSpc>
                          <a:spcPts val="1300"/>
                        </a:lnSpc>
                      </a:pP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acc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hi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0C8H,AL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14605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output 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AL,08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198120">
                        <a:lnSpc>
                          <a:spcPts val="13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acc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mul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tor with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lue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 A</a:t>
                      </a:r>
                      <a:r>
                        <a:rPr sz="1100" spc="-2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low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0C8H,AL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14605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output 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AL,01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25146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lue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 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 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umu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0D0H,AL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14605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output 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odu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0D0H,AL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227329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lue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 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umu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0D8H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46050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output 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09855" marR="83820">
                        <a:lnSpc>
                          <a:spcPct val="972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EOC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72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8880" y="698258"/>
          <a:ext cx="5816212" cy="2008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6233"/>
                <a:gridCol w="1288719"/>
                <a:gridCol w="2032101"/>
                <a:gridCol w="1430794"/>
              </a:tblGrid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102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AL,0C0H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102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BX,1100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om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102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[BX],AL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79375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8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300" b="1" spc="-5" dirty="0" smtClean="0">
                          <a:latin typeface="Times New Roman"/>
                          <a:cs typeface="Times New Roman"/>
                        </a:rPr>
                        <a:t>102</a:t>
                      </a:r>
                      <a:r>
                        <a:rPr sz="1300" b="1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82575">
                        <a:lnSpc>
                          <a:spcPts val="13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nd 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6623" y="4023359"/>
            <a:ext cx="1975103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5888" y="6675119"/>
            <a:ext cx="91439" cy="438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4223" y="4005071"/>
            <a:ext cx="182879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3279" y="1275588"/>
            <a:ext cx="676656" cy="0"/>
          </a:xfrm>
          <a:custGeom>
            <a:avLst/>
            <a:gdLst/>
            <a:ahLst/>
            <a:cxnLst/>
            <a:rect l="l" t="t" r="r" b="b"/>
            <a:pathLst>
              <a:path w="676656">
                <a:moveTo>
                  <a:pt x="0" y="0"/>
                </a:moveTo>
                <a:lnTo>
                  <a:pt x="67665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9855" y="1666494"/>
            <a:ext cx="603504" cy="0"/>
          </a:xfrm>
          <a:custGeom>
            <a:avLst/>
            <a:gdLst/>
            <a:ahLst/>
            <a:cxnLst/>
            <a:rect l="l" t="t" r="r" b="b"/>
            <a:pathLst>
              <a:path w="603504">
                <a:moveTo>
                  <a:pt x="0" y="0"/>
                </a:moveTo>
                <a:lnTo>
                  <a:pt x="60350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1728" y="4862321"/>
            <a:ext cx="1700784" cy="0"/>
          </a:xfrm>
          <a:custGeom>
            <a:avLst/>
            <a:gdLst/>
            <a:ahLst/>
            <a:cxnLst/>
            <a:rect l="l" t="t" r="r" b="b"/>
            <a:pathLst>
              <a:path w="1700784">
                <a:moveTo>
                  <a:pt x="0" y="0"/>
                </a:moveTo>
                <a:lnTo>
                  <a:pt x="17007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4116" y="8750807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439" y="715264"/>
            <a:ext cx="101473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5" dirty="0" smtClean="0">
                <a:latin typeface="Times New Roman"/>
                <a:cs typeface="Times New Roman"/>
              </a:rPr>
              <a:t>FLOWCHART: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16300" y="1356614"/>
            <a:ext cx="62611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 smtClean="0">
                <a:latin typeface="Times New Roman"/>
                <a:cs typeface="Times New Roman"/>
              </a:rPr>
              <a:t>START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8464" y="4493005"/>
            <a:ext cx="29400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 smtClean="0">
                <a:latin typeface="Times New Roman"/>
                <a:cs typeface="Times New Roman"/>
              </a:rPr>
              <a:t>NO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0308" y="8392921"/>
            <a:ext cx="50292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 smtClean="0">
                <a:latin typeface="Times New Roman"/>
                <a:cs typeface="Times New Roman"/>
              </a:rPr>
              <a:t>STOP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0667" y="395985"/>
            <a:ext cx="15367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 smtClean="0">
                <a:latin typeface="Times New Roman"/>
                <a:cs typeface="Times New Roman"/>
              </a:rPr>
              <a:t>73</a:t>
            </a:r>
            <a:endParaRPr sz="95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94460" y="2002535"/>
          <a:ext cx="4663439" cy="181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8004"/>
                <a:gridCol w="2318004"/>
              </a:tblGrid>
              <a:tr h="694944">
                <a:tc gridSpan="2"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145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5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CHANNEL</a:t>
                      </a:r>
                      <a:r>
                        <a:rPr sz="145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5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.LENGTH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8046"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22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2286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8377">
                <a:tc gridSpan="2"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SEND</a:t>
                      </a:r>
                      <a:r>
                        <a:rPr sz="145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5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START</a:t>
                      </a:r>
                      <a:r>
                        <a:rPr sz="145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CONVERSION </a:t>
                      </a:r>
                      <a:r>
                        <a:rPr sz="1450" spc="-1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PULSE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22860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59151" y="5568696"/>
          <a:ext cx="2736342" cy="116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312"/>
                <a:gridCol w="1351026"/>
              </a:tblGrid>
              <a:tr h="532637"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B w="22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YES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B w="2286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506"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READ</a:t>
                      </a:r>
                      <a:r>
                        <a:rPr sz="145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THE DIGITAL</a:t>
                      </a:r>
                      <a:r>
                        <a:rPr sz="145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22860">
                      <a:solidFill>
                        <a:srgbClr val="000000"/>
                      </a:solidFill>
                      <a:prstDash val="solid"/>
                    </a:lnR>
                    <a:lnT w="22860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356866" y="7050023"/>
          <a:ext cx="2738628" cy="1225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396"/>
                <a:gridCol w="470915"/>
                <a:gridCol w="470916"/>
                <a:gridCol w="880110"/>
              </a:tblGrid>
              <a:tr h="779526">
                <a:tc gridSpan="4">
                  <a:txBody>
                    <a:bodyPr/>
                    <a:lstStyle/>
                    <a:p>
                      <a:pPr marL="45720" marR="100330" indent="13335" algn="ctr">
                        <a:lnSpc>
                          <a:spcPts val="158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sz="145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5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sz="1450" spc="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VALUE IN</a:t>
                      </a:r>
                      <a:r>
                        <a:rPr sz="145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5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sz="145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LOCATION SPECIFIED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22860">
                      <a:solidFill>
                        <a:srgbClr val="000000"/>
                      </a:solidFill>
                      <a:prstDash val="solid"/>
                    </a:lnR>
                    <a:lnT w="22860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2910"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22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22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680085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OUT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8148434"/>
            <a:ext cx="5502910" cy="861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2700" marR="12700" indent="358775">
              <a:lnSpc>
                <a:spcPct val="158600"/>
              </a:lnSpc>
              <a:spcBef>
                <a:spcPts val="170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0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terfaced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10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en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npu</a:t>
            </a:r>
            <a:r>
              <a:rPr sz="1300" spc="5" dirty="0" smtClean="0">
                <a:latin typeface="Times New Roman"/>
                <a:cs typeface="Times New Roman"/>
              </a:rPr>
              <a:t>ts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ere</a:t>
            </a:r>
            <a:r>
              <a:rPr sz="1300" spc="0" dirty="0" smtClean="0">
                <a:latin typeface="Times New Roman"/>
                <a:cs typeface="Times New Roman"/>
              </a:rPr>
              <a:t> conv</a:t>
            </a:r>
            <a:r>
              <a:rPr sz="1300" spc="5" dirty="0" smtClean="0">
                <a:latin typeface="Times New Roman"/>
                <a:cs typeface="Times New Roman"/>
              </a:rPr>
              <a:t>erted 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 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379931"/>
          <a:ext cx="5734411" cy="1710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682"/>
                <a:gridCol w="1908682"/>
                <a:gridCol w="1908682"/>
              </a:tblGrid>
              <a:tr h="541032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ANA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LT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GE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810" marR="138430" indent="-502284">
                        <a:lnSpc>
                          <a:spcPts val="1300"/>
                        </a:lnSpc>
                      </a:pP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IG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 marR="112395" indent="-448309">
                        <a:lnSpc>
                          <a:spcPts val="13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HEX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ORY LOCATION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7476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7476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912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65802"/>
            <a:ext cx="5521325" cy="2412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674870">
              <a:lnSpc>
                <a:spcPct val="111600"/>
              </a:lnSpc>
              <a:tabLst>
                <a:tab pos="604520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1</a:t>
            </a:r>
            <a:r>
              <a:rPr sz="1300" b="1" spc="5" dirty="0" smtClean="0">
                <a:latin typeface="Times New Roman"/>
                <a:cs typeface="Times New Roman"/>
              </a:rPr>
              <a:t>9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1124585">
              <a:lnSpc>
                <a:spcPct val="100000"/>
              </a:lnSpc>
              <a:spcBef>
                <a:spcPts val="180"/>
              </a:spcBef>
            </a:pP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TE</a:t>
            </a:r>
            <a:r>
              <a:rPr sz="1300" b="1" u="heavy" spc="0" dirty="0" smtClean="0">
                <a:latin typeface="Times New Roman"/>
                <a:cs typeface="Times New Roman"/>
              </a:rPr>
              <a:t>RFAC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DI</a:t>
            </a:r>
            <a:r>
              <a:rPr sz="1300" b="1" u="heavy" spc="10" dirty="0" smtClean="0">
                <a:latin typeface="Times New Roman"/>
                <a:cs typeface="Times New Roman"/>
              </a:rPr>
              <a:t>GI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–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–</a:t>
            </a:r>
            <a:r>
              <a:rPr sz="1300" b="1" u="heavy" spc="0" dirty="0" smtClean="0">
                <a:latin typeface="Times New Roman"/>
                <a:cs typeface="Times New Roman"/>
              </a:rPr>
              <a:t> ANA</a:t>
            </a:r>
            <a:r>
              <a:rPr sz="1300" b="1" u="heavy" spc="5" dirty="0" smtClean="0">
                <a:latin typeface="Times New Roman"/>
                <a:cs typeface="Times New Roman"/>
              </a:rPr>
              <a:t>LO</a:t>
            </a:r>
            <a:r>
              <a:rPr sz="1300" b="1" u="heavy" spc="1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NV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E</a:t>
            </a:r>
            <a:r>
              <a:rPr sz="1300" b="1" u="heavy" spc="5" dirty="0" smtClean="0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5"/>
              </a:spcBef>
            </a:pPr>
            <a:endParaRPr sz="1000"/>
          </a:p>
          <a:p>
            <a:pPr marL="514984" indent="-215265">
              <a:lnSpc>
                <a:spcPct val="100000"/>
              </a:lnSpc>
              <a:buFont typeface="Times New Roman"/>
              <a:buAutoNum type="arabicPeriod"/>
              <a:tabLst>
                <a:tab pos="514984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5" dirty="0" smtClean="0">
                <a:latin typeface="Times New Roman"/>
                <a:cs typeface="Times New Roman"/>
              </a:rPr>
              <a:t> l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ngu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onv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 marL="514984" marR="403860" indent="-215265">
              <a:lnSpc>
                <a:spcPts val="1510"/>
              </a:lnSpc>
              <a:spcBef>
                <a:spcPts val="45"/>
              </a:spcBef>
              <a:buFont typeface="Times New Roman"/>
              <a:buAutoNum type="arabicPeriod"/>
              <a:tabLst>
                <a:tab pos="514984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10" dirty="0" smtClean="0">
                <a:latin typeface="Times New Roman"/>
                <a:cs typeface="Times New Roman"/>
              </a:rPr>
              <a:t>p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ts 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" dirty="0" smtClean="0">
                <a:latin typeface="Times New Roman"/>
                <a:cs typeface="Times New Roman"/>
              </a:rPr>
              <a:t>&amp; 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ff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nt w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5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APPARAT</a:t>
            </a:r>
            <a:r>
              <a:rPr sz="1100" b="1" u="heavy" spc="2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S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774513"/>
            <a:ext cx="5696585" cy="3887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4455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</a:t>
            </a:r>
            <a:r>
              <a:rPr sz="1100" b="1" u="heavy" spc="10" dirty="0" smtClean="0">
                <a:latin typeface="Times New Roman"/>
                <a:cs typeface="Times New Roman"/>
              </a:rPr>
              <a:t>BLE</a:t>
            </a:r>
            <a:r>
              <a:rPr sz="1100" b="1" u="heavy" spc="20" dirty="0" smtClean="0">
                <a:latin typeface="Times New Roman"/>
                <a:cs typeface="Times New Roman"/>
              </a:rPr>
              <a:t>M</a:t>
            </a:r>
            <a:r>
              <a:rPr sz="1100" b="1" u="heavy" spc="10" dirty="0" smtClean="0">
                <a:latin typeface="Times New Roman"/>
                <a:cs typeface="Times New Roman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AT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NT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9"/>
              </a:spcBef>
            </a:pPr>
            <a:endParaRPr sz="900"/>
          </a:p>
          <a:p>
            <a:pPr marL="12700" marR="13970" indent="430530" algn="just">
              <a:lnSpc>
                <a:spcPct val="1119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for 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ale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t 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0" dirty="0" smtClean="0">
                <a:latin typeface="Times New Roman"/>
                <a:cs typeface="Times New Roman"/>
              </a:rPr>
              <a:t> vo</a:t>
            </a:r>
            <a:r>
              <a:rPr sz="1300" spc="5" dirty="0" smtClean="0">
                <a:latin typeface="Times New Roman"/>
                <a:cs typeface="Times New Roman"/>
              </a:rPr>
              <a:t>lta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es </a:t>
            </a:r>
            <a:r>
              <a:rPr sz="1300" spc="-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are </a:t>
            </a:r>
            <a:r>
              <a:rPr sz="1300" spc="-7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red </a:t>
            </a:r>
            <a:r>
              <a:rPr sz="1300" spc="-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-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fo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are </a:t>
            </a:r>
            <a:r>
              <a:rPr sz="1300" spc="-6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ea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red </a:t>
            </a:r>
            <a:r>
              <a:rPr sz="1300" spc="-8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at </a:t>
            </a:r>
            <a:r>
              <a:rPr sz="1300" spc="-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por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 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CR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84455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H</a:t>
            </a:r>
            <a:r>
              <a:rPr sz="1100" b="1" u="heavy" spc="10" dirty="0" smtClean="0">
                <a:latin typeface="Times New Roman"/>
                <a:cs typeface="Times New Roman"/>
              </a:rPr>
              <a:t>E</a:t>
            </a:r>
            <a:r>
              <a:rPr sz="1100" b="1" u="heavy" spc="15" dirty="0" smtClean="0">
                <a:latin typeface="Times New Roman"/>
                <a:cs typeface="Times New Roman"/>
              </a:rPr>
              <a:t>ORY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84455" marR="12700" indent="502284" algn="just">
              <a:lnSpc>
                <a:spcPct val="111800"/>
              </a:lnSpc>
            </a:pPr>
            <a:r>
              <a:rPr sz="1300" spc="5" dirty="0" smtClean="0">
                <a:latin typeface="Times New Roman"/>
                <a:cs typeface="Times New Roman"/>
              </a:rPr>
              <a:t>Si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ce 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  </a:t>
            </a:r>
            <a:r>
              <a:rPr sz="1300" spc="0" dirty="0" smtClean="0">
                <a:latin typeface="Times New Roman"/>
                <a:cs typeface="Times New Roman"/>
              </a:rPr>
              <a:t>080</a:t>
            </a:r>
            <a:r>
              <a:rPr sz="1300" spc="5" dirty="0" smtClean="0">
                <a:latin typeface="Times New Roman"/>
                <a:cs typeface="Times New Roman"/>
              </a:rPr>
              <a:t>0 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 8  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 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 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vo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aria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 b</a:t>
            </a:r>
            <a:r>
              <a:rPr sz="1300" spc="5" dirty="0" smtClean="0">
                <a:latin typeface="Times New Roman"/>
                <a:cs typeface="Times New Roman"/>
              </a:rPr>
              <a:t>et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een 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–5</a:t>
            </a:r>
            <a:r>
              <a:rPr sz="1300" spc="5" dirty="0" smtClean="0">
                <a:latin typeface="Times New Roman"/>
                <a:cs typeface="Times New Roman"/>
              </a:rPr>
              <a:t>v 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+</a:t>
            </a:r>
            <a:r>
              <a:rPr sz="1300" spc="0" dirty="0" smtClean="0">
                <a:latin typeface="Times New Roman"/>
                <a:cs typeface="Times New Roman"/>
              </a:rPr>
              <a:t>5v.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vo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ari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</a:t>
            </a:r>
            <a:r>
              <a:rPr sz="1300" spc="6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10</a:t>
            </a:r>
            <a:r>
              <a:rPr sz="1300" spc="5" dirty="0" smtClean="0">
                <a:latin typeface="Times New Roman"/>
                <a:cs typeface="Times New Roman"/>
              </a:rPr>
              <a:t>/</a:t>
            </a:r>
            <a:r>
              <a:rPr sz="1300" spc="0" dirty="0" smtClean="0">
                <a:latin typeface="Times New Roman"/>
                <a:cs typeface="Times New Roman"/>
              </a:rPr>
              <a:t>25</a:t>
            </a:r>
            <a:r>
              <a:rPr sz="1300" spc="5" dirty="0" smtClean="0">
                <a:latin typeface="Times New Roman"/>
                <a:cs typeface="Times New Roman"/>
              </a:rPr>
              <a:t>6 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= 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.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4</a:t>
            </a:r>
            <a:r>
              <a:rPr sz="1300" spc="0" dirty="0" smtClean="0">
                <a:latin typeface="Times New Roman"/>
                <a:cs typeface="Times New Roman"/>
              </a:rPr>
              <a:t> (approx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ate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).</a:t>
            </a:r>
            <a:r>
              <a:rPr sz="1300" spc="1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nput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orr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pond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1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1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vo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es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p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300" spc="1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14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6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e. </a:t>
            </a:r>
            <a:r>
              <a:rPr sz="1300" spc="-1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1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ic</a:t>
            </a:r>
            <a:r>
              <a:rPr sz="1300" spc="16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ea</a:t>
            </a:r>
            <a:r>
              <a:rPr sz="1300" spc="1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16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1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-1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15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is</a:t>
            </a:r>
            <a:r>
              <a:rPr sz="1300" spc="1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con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nuou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7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C.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6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0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x)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as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nput</a:t>
            </a:r>
            <a:r>
              <a:rPr sz="1300" spc="7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7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C2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9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10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–5v.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Si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ilar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 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1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th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FF 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H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npu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,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9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+</a:t>
            </a:r>
            <a:r>
              <a:rPr sz="1300" spc="0" dirty="0" smtClean="0">
                <a:latin typeface="Times New Roman"/>
                <a:cs typeface="Times New Roman"/>
              </a:rPr>
              <a:t>5</a:t>
            </a:r>
            <a:r>
              <a:rPr sz="1300" spc="-10" dirty="0" smtClean="0">
                <a:latin typeface="Times New Roman"/>
                <a:cs typeface="Times New Roman"/>
              </a:rPr>
              <a:t>v</a:t>
            </a:r>
            <a:r>
              <a:rPr sz="1300" spc="0" dirty="0" smtClean="0">
                <a:latin typeface="Times New Roman"/>
                <a:cs typeface="Times New Roman"/>
              </a:rPr>
              <a:t>. 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</a:t>
            </a:r>
            <a:r>
              <a:rPr sz="1300" spc="5" dirty="0" smtClean="0">
                <a:latin typeface="Times New Roman"/>
                <a:cs typeface="Times New Roman"/>
              </a:rPr>
              <a:t>tti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6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0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F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at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gu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ter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s,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2,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ts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w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lit</a:t>
            </a:r>
            <a:r>
              <a:rPr sz="1300" spc="0" dirty="0" smtClean="0">
                <a:latin typeface="Times New Roman"/>
                <a:cs typeface="Times New Roman"/>
              </a:rPr>
              <a:t>ud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9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5v</a:t>
            </a:r>
            <a:r>
              <a:rPr sz="1300" spc="5" dirty="0" smtClean="0">
                <a:latin typeface="Times New Roman"/>
                <a:cs typeface="Times New Roman"/>
              </a:rPr>
              <a:t>.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9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9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7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7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0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FF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9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0" dirty="0" smtClean="0">
                <a:latin typeface="Times New Roman"/>
                <a:cs typeface="Times New Roman"/>
              </a:rPr>
              <a:t> DA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2.</a:t>
            </a:r>
            <a:r>
              <a:rPr sz="1300" spc="5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ain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n.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10" dirty="0" smtClean="0">
                <a:latin typeface="Times New Roman"/>
                <a:cs typeface="Times New Roman"/>
              </a:rPr>
              <a:t>-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oo</a:t>
            </a:r>
            <a:r>
              <a:rPr sz="1300" spc="5" dirty="0" smtClean="0">
                <a:latin typeface="Times New Roman"/>
                <a:cs typeface="Times New Roman"/>
              </a:rPr>
              <a:t>th</a:t>
            </a:r>
            <a:r>
              <a:rPr sz="1300" spc="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4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erated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C2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r>
              <a:rPr sz="1300" spc="1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10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</a:t>
            </a:r>
            <a:r>
              <a:rPr sz="1300" spc="1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8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0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FF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ta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0</a:t>
            </a:r>
            <a:r>
              <a:rPr sz="1300" spc="5" dirty="0" smtClean="0">
                <a:latin typeface="Times New Roman"/>
                <a:cs typeface="Times New Roman"/>
              </a:rPr>
              <a:t>1 to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2.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0 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0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2.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04849" y="3186721"/>
          <a:ext cx="5697099" cy="1256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88"/>
                <a:gridCol w="1805355"/>
                <a:gridCol w="2151214"/>
                <a:gridCol w="1028966"/>
              </a:tblGrid>
              <a:tr h="2898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100" b="1" spc="1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2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9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ssor kit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os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9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upp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99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DAC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315">
                      <a:solidFill>
                        <a:srgbClr val="000000"/>
                      </a:solidFill>
                      <a:prstDash val="solid"/>
                    </a:lnL>
                    <a:lnR w="11315">
                      <a:solidFill>
                        <a:srgbClr val="000000"/>
                      </a:solidFill>
                      <a:prstDash val="solid"/>
                    </a:lnR>
                    <a:lnT w="11315">
                      <a:solidFill>
                        <a:srgbClr val="000000"/>
                      </a:solidFill>
                      <a:prstDash val="solid"/>
                    </a:lnT>
                    <a:lnB w="1131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9072" y="2391155"/>
            <a:ext cx="4430268" cy="0"/>
          </a:xfrm>
          <a:custGeom>
            <a:avLst/>
            <a:gdLst/>
            <a:ahLst/>
            <a:cxnLst/>
            <a:rect l="l" t="t" r="r" b="b"/>
            <a:pathLst>
              <a:path w="4430268">
                <a:moveTo>
                  <a:pt x="0" y="0"/>
                </a:moveTo>
                <a:lnTo>
                  <a:pt x="443026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8778" y="2025395"/>
            <a:ext cx="0" cy="374903"/>
          </a:xfrm>
          <a:custGeom>
            <a:avLst/>
            <a:gdLst/>
            <a:ahLst/>
            <a:cxnLst/>
            <a:rect l="l" t="t" r="r" b="b"/>
            <a:pathLst>
              <a:path h="374903">
                <a:moveTo>
                  <a:pt x="0" y="37490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9072" y="3099816"/>
            <a:ext cx="4439412" cy="0"/>
          </a:xfrm>
          <a:custGeom>
            <a:avLst/>
            <a:gdLst/>
            <a:ahLst/>
            <a:cxnLst/>
            <a:rect l="l" t="t" r="r" b="b"/>
            <a:pathLst>
              <a:path w="4439412">
                <a:moveTo>
                  <a:pt x="0" y="0"/>
                </a:moveTo>
                <a:lnTo>
                  <a:pt x="443941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8216" y="2382011"/>
            <a:ext cx="0" cy="726948"/>
          </a:xfrm>
          <a:custGeom>
            <a:avLst/>
            <a:gdLst/>
            <a:ahLst/>
            <a:cxnLst/>
            <a:rect l="l" t="t" r="r" b="b"/>
            <a:pathLst>
              <a:path h="726948">
                <a:moveTo>
                  <a:pt x="0" y="72694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9340" y="2382011"/>
            <a:ext cx="0" cy="726948"/>
          </a:xfrm>
          <a:custGeom>
            <a:avLst/>
            <a:gdLst/>
            <a:ahLst/>
            <a:cxnLst/>
            <a:rect l="l" t="t" r="r" b="b"/>
            <a:pathLst>
              <a:path h="726948">
                <a:moveTo>
                  <a:pt x="0" y="72694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9072" y="3479291"/>
            <a:ext cx="4430268" cy="0"/>
          </a:xfrm>
          <a:custGeom>
            <a:avLst/>
            <a:gdLst/>
            <a:ahLst/>
            <a:cxnLst/>
            <a:rect l="l" t="t" r="r" b="b"/>
            <a:pathLst>
              <a:path w="4430268">
                <a:moveTo>
                  <a:pt x="0" y="0"/>
                </a:moveTo>
                <a:lnTo>
                  <a:pt x="443026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8778" y="3090672"/>
            <a:ext cx="0" cy="397764"/>
          </a:xfrm>
          <a:custGeom>
            <a:avLst/>
            <a:gdLst/>
            <a:ahLst/>
            <a:cxnLst/>
            <a:rect l="l" t="t" r="r" b="b"/>
            <a:pathLst>
              <a:path h="397764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9072" y="4233671"/>
            <a:ext cx="4439412" cy="0"/>
          </a:xfrm>
          <a:custGeom>
            <a:avLst/>
            <a:gdLst/>
            <a:ahLst/>
            <a:cxnLst/>
            <a:rect l="l" t="t" r="r" b="b"/>
            <a:pathLst>
              <a:path w="4439412">
                <a:moveTo>
                  <a:pt x="0" y="0"/>
                </a:moveTo>
                <a:lnTo>
                  <a:pt x="443941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8216" y="3470147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7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9340" y="3470147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7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8044" y="4658867"/>
            <a:ext cx="2596896" cy="0"/>
          </a:xfrm>
          <a:custGeom>
            <a:avLst/>
            <a:gdLst/>
            <a:ahLst/>
            <a:cxnLst/>
            <a:rect l="l" t="t" r="r" b="b"/>
            <a:pathLst>
              <a:path w="2596896">
                <a:moveTo>
                  <a:pt x="0" y="0"/>
                </a:moveTo>
                <a:lnTo>
                  <a:pt x="259689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8778" y="4224528"/>
            <a:ext cx="0" cy="443484"/>
          </a:xfrm>
          <a:custGeom>
            <a:avLst/>
            <a:gdLst/>
            <a:ahLst/>
            <a:cxnLst/>
            <a:rect l="l" t="t" r="r" b="b"/>
            <a:pathLst>
              <a:path h="443484">
                <a:moveTo>
                  <a:pt x="0" y="443484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7188" y="4649723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7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0367" y="4649723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7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8044" y="5413247"/>
            <a:ext cx="2601468" cy="0"/>
          </a:xfrm>
          <a:custGeom>
            <a:avLst/>
            <a:gdLst/>
            <a:ahLst/>
            <a:cxnLst/>
            <a:rect l="l" t="t" r="r" b="b"/>
            <a:pathLst>
              <a:path w="2601468">
                <a:moveTo>
                  <a:pt x="0" y="0"/>
                </a:moveTo>
                <a:lnTo>
                  <a:pt x="260146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1064" y="5404103"/>
            <a:ext cx="0" cy="512063"/>
          </a:xfrm>
          <a:custGeom>
            <a:avLst/>
            <a:gdLst/>
            <a:ahLst/>
            <a:cxnLst/>
            <a:rect l="l" t="t" r="r" b="b"/>
            <a:pathLst>
              <a:path h="512063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0667" y="395985"/>
            <a:ext cx="15240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 smtClean="0">
                <a:latin typeface="Times New Roman"/>
                <a:cs typeface="Times New Roman"/>
              </a:rPr>
              <a:t>76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7439" y="715264"/>
            <a:ext cx="96393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latin typeface="Times New Roman"/>
                <a:cs typeface="Times New Roman"/>
              </a:rPr>
              <a:t>FLOECHART: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0692" y="1716023"/>
            <a:ext cx="3902710" cy="115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495" algn="ctr">
              <a:lnSpc>
                <a:spcPct val="100000"/>
              </a:lnSpc>
            </a:pPr>
            <a:r>
              <a:rPr sz="1500" spc="-60" dirty="0" smtClean="0">
                <a:latin typeface="Times New Roman"/>
                <a:cs typeface="Times New Roman"/>
              </a:rPr>
              <a:t>START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R="25400" algn="ctr">
              <a:lnSpc>
                <a:spcPct val="100000"/>
              </a:lnSpc>
            </a:pPr>
            <a:r>
              <a:rPr sz="1700" spc="210" dirty="0" smtClean="0"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algn="ctr">
              <a:lnSpc>
                <a:spcPct val="100000"/>
              </a:lnSpc>
            </a:pPr>
            <a:r>
              <a:rPr sz="1500" spc="-80" dirty="0" smtClean="0">
                <a:latin typeface="Times New Roman"/>
                <a:cs typeface="Times New Roman"/>
              </a:rPr>
              <a:t>SEND</a:t>
            </a:r>
            <a:r>
              <a:rPr sz="1500" spc="-95" dirty="0" smtClean="0">
                <a:latin typeface="Times New Roman"/>
                <a:cs typeface="Times New Roman"/>
              </a:rPr>
              <a:t> </a:t>
            </a:r>
            <a:r>
              <a:rPr sz="1500" spc="-40" dirty="0" smtClean="0">
                <a:latin typeface="Times New Roman"/>
                <a:cs typeface="Times New Roman"/>
              </a:rPr>
              <a:t>THE</a:t>
            </a:r>
            <a:r>
              <a:rPr sz="1500" spc="-35" dirty="0" smtClean="0">
                <a:latin typeface="Times New Roman"/>
                <a:cs typeface="Times New Roman"/>
              </a:rPr>
              <a:t> </a:t>
            </a:r>
            <a:r>
              <a:rPr sz="1500" spc="-55" dirty="0" smtClean="0">
                <a:latin typeface="Times New Roman"/>
                <a:cs typeface="Times New Roman"/>
              </a:rPr>
              <a:t>DIGITAL</a:t>
            </a:r>
            <a:r>
              <a:rPr sz="1500" spc="40" dirty="0" smtClean="0">
                <a:latin typeface="Times New Roman"/>
                <a:cs typeface="Times New Roman"/>
              </a:rPr>
              <a:t> </a:t>
            </a:r>
            <a:r>
              <a:rPr sz="1500" spc="-95" dirty="0" smtClean="0">
                <a:latin typeface="Times New Roman"/>
                <a:cs typeface="Times New Roman"/>
              </a:rPr>
              <a:t>VALUE</a:t>
            </a:r>
            <a:r>
              <a:rPr sz="1500" spc="60" dirty="0" smtClean="0">
                <a:latin typeface="Times New Roman"/>
                <a:cs typeface="Times New Roman"/>
              </a:rPr>
              <a:t> </a:t>
            </a:r>
            <a:r>
              <a:rPr sz="1500" spc="-20" dirty="0" smtClean="0">
                <a:latin typeface="Times New Roman"/>
                <a:cs typeface="Times New Roman"/>
              </a:rPr>
              <a:t>TO</a:t>
            </a:r>
            <a:r>
              <a:rPr sz="1500" spc="-85" dirty="0" smtClean="0">
                <a:latin typeface="Times New Roman"/>
                <a:cs typeface="Times New Roman"/>
              </a:rPr>
              <a:t> </a:t>
            </a:r>
            <a:r>
              <a:rPr sz="1500" spc="-75" dirty="0" smtClean="0">
                <a:latin typeface="Times New Roman"/>
                <a:cs typeface="Times New Roman"/>
              </a:rPr>
              <a:t>ACCUMLATOR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2483" y="3741420"/>
            <a:ext cx="2654300" cy="1520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500" spc="-70" dirty="0" smtClean="0">
                <a:latin typeface="Times New Roman"/>
                <a:cs typeface="Times New Roman"/>
              </a:rPr>
              <a:t>TRANSFER</a:t>
            </a:r>
            <a:r>
              <a:rPr sz="1500" spc="90" dirty="0" smtClean="0">
                <a:latin typeface="Times New Roman"/>
                <a:cs typeface="Times New Roman"/>
              </a:rPr>
              <a:t> </a:t>
            </a:r>
            <a:r>
              <a:rPr sz="1500" spc="-40" dirty="0" smtClean="0">
                <a:latin typeface="Times New Roman"/>
                <a:cs typeface="Times New Roman"/>
              </a:rPr>
              <a:t>THE</a:t>
            </a:r>
            <a:r>
              <a:rPr sz="1500" spc="-35" dirty="0" smtClean="0">
                <a:latin typeface="Times New Roman"/>
                <a:cs typeface="Times New Roman"/>
              </a:rPr>
              <a:t> </a:t>
            </a:r>
            <a:r>
              <a:rPr sz="1500" spc="-75" dirty="0" smtClean="0">
                <a:latin typeface="Times New Roman"/>
                <a:cs typeface="Times New Roman"/>
              </a:rPr>
              <a:t>ACCUMLATOR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20955" algn="ctr">
              <a:lnSpc>
                <a:spcPct val="100000"/>
              </a:lnSpc>
            </a:pPr>
            <a:r>
              <a:rPr sz="1700" spc="210" dirty="0" smtClean="0"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634365" marR="145415" indent="-548640">
              <a:lnSpc>
                <a:spcPts val="1660"/>
              </a:lnSpc>
            </a:pPr>
            <a:r>
              <a:rPr sz="1500" spc="-85" dirty="0" smtClean="0">
                <a:latin typeface="Times New Roman"/>
                <a:cs typeface="Times New Roman"/>
              </a:rPr>
              <a:t>READ</a:t>
            </a:r>
            <a:r>
              <a:rPr sz="1500" spc="5" dirty="0" smtClean="0">
                <a:latin typeface="Times New Roman"/>
                <a:cs typeface="Times New Roman"/>
              </a:rPr>
              <a:t> </a:t>
            </a:r>
            <a:r>
              <a:rPr sz="1500" spc="-40" dirty="0" smtClean="0">
                <a:latin typeface="Times New Roman"/>
                <a:cs typeface="Times New Roman"/>
              </a:rPr>
              <a:t>THE </a:t>
            </a:r>
            <a:r>
              <a:rPr sz="1500" spc="-80" dirty="0" smtClean="0">
                <a:latin typeface="Times New Roman"/>
                <a:cs typeface="Times New Roman"/>
              </a:rPr>
              <a:t>CORRESPONDING</a:t>
            </a:r>
            <a:r>
              <a:rPr sz="1500" spc="-30" dirty="0" smtClean="0">
                <a:latin typeface="Times New Roman"/>
                <a:cs typeface="Times New Roman"/>
              </a:rPr>
              <a:t> </a:t>
            </a:r>
            <a:r>
              <a:rPr sz="1500" spc="-95" dirty="0" smtClean="0">
                <a:latin typeface="Times New Roman"/>
                <a:cs typeface="Times New Roman"/>
              </a:rPr>
              <a:t>ANALOG</a:t>
            </a:r>
            <a:r>
              <a:rPr sz="1500" spc="65" dirty="0" smtClean="0">
                <a:latin typeface="Times New Roman"/>
                <a:cs typeface="Times New Roman"/>
              </a:rPr>
              <a:t> </a:t>
            </a:r>
            <a:r>
              <a:rPr sz="1500" spc="-95" dirty="0" smtClean="0">
                <a:latin typeface="Times New Roman"/>
                <a:cs typeface="Times New Roman"/>
              </a:rPr>
              <a:t>VALUE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08908" y="5986271"/>
            <a:ext cx="47752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40" dirty="0" smtClean="0">
                <a:latin typeface="Times New Roman"/>
                <a:cs typeface="Times New Roman"/>
              </a:rPr>
              <a:t>STOP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688784"/>
            <a:ext cx="4926965" cy="4382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8"/>
              </a:spcBef>
            </a:pPr>
            <a:endParaRPr sz="1100"/>
          </a:p>
          <a:p>
            <a:pPr marL="443230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Me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10" dirty="0" smtClean="0">
                <a:latin typeface="Times New Roman"/>
                <a:cs typeface="Times New Roman"/>
              </a:rPr>
              <a:t>s</a:t>
            </a:r>
            <a:r>
              <a:rPr sz="1300" b="1" u="heavy" spc="5" dirty="0" smtClean="0">
                <a:latin typeface="Times New Roman"/>
                <a:cs typeface="Times New Roman"/>
              </a:rPr>
              <a:t>ure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5" dirty="0" smtClean="0">
                <a:latin typeface="Times New Roman"/>
                <a:cs typeface="Times New Roman"/>
              </a:rPr>
              <a:t>ent </a:t>
            </a:r>
            <a:r>
              <a:rPr sz="1300" b="1" u="heavy" spc="0" dirty="0" smtClean="0">
                <a:latin typeface="Times New Roman"/>
                <a:cs typeface="Times New Roman"/>
              </a:rPr>
              <a:t>of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g</a:t>
            </a:r>
            <a:r>
              <a:rPr sz="1300" b="1" u="heavy" spc="0" dirty="0" smtClean="0">
                <a:latin typeface="Times New Roman"/>
                <a:cs typeface="Times New Roman"/>
              </a:rPr>
              <a:t> vo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0" dirty="0" smtClean="0">
                <a:latin typeface="Times New Roman"/>
                <a:cs typeface="Times New Roman"/>
              </a:rPr>
              <a:t>tag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5"/>
              </a:spcBef>
            </a:pPr>
            <a:endParaRPr sz="1000"/>
          </a:p>
          <a:p>
            <a:pPr marL="873760" indent="-430530">
              <a:lnSpc>
                <a:spcPct val="100000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873760" indent="-430530">
              <a:lnSpc>
                <a:spcPts val="1515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Read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</a:t>
            </a:r>
            <a:r>
              <a:rPr sz="1300" spc="0" dirty="0" smtClean="0">
                <a:latin typeface="Times New Roman"/>
                <a:cs typeface="Times New Roman"/>
              </a:rPr>
              <a:t>orre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pond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-5" dirty="0" smtClean="0">
                <a:latin typeface="Times New Roman"/>
                <a:cs typeface="Times New Roman"/>
              </a:rPr>
              <a:t>it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ou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pu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443230">
              <a:lnSpc>
                <a:spcPct val="100000"/>
              </a:lnSpc>
            </a:pPr>
            <a:r>
              <a:rPr sz="1300" b="1" u="heavy" spc="10" dirty="0" smtClean="0">
                <a:latin typeface="Times New Roman"/>
                <a:cs typeface="Times New Roman"/>
              </a:rPr>
              <a:t>W</a:t>
            </a:r>
            <a:r>
              <a:rPr sz="1300" b="1" u="heavy" spc="0" dirty="0" smtClean="0">
                <a:latin typeface="Times New Roman"/>
                <a:cs typeface="Times New Roman"/>
              </a:rPr>
              <a:t>av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fo</a:t>
            </a:r>
            <a:r>
              <a:rPr sz="1300" b="1" u="heavy" spc="5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m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g</a:t>
            </a:r>
            <a:r>
              <a:rPr sz="1300" b="1" u="heavy" spc="5" dirty="0" smtClean="0">
                <a:latin typeface="Times New Roman"/>
                <a:cs typeface="Times New Roman"/>
              </a:rPr>
              <a:t>ener</a:t>
            </a:r>
            <a:r>
              <a:rPr sz="1300" b="1" u="heavy" spc="0" dirty="0" smtClean="0">
                <a:latin typeface="Times New Roman"/>
                <a:cs typeface="Times New Roman"/>
              </a:rPr>
              <a:t>at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n: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5"/>
              </a:spcBef>
            </a:pPr>
            <a:endParaRPr sz="1000"/>
          </a:p>
          <a:p>
            <a:pPr marL="443230">
              <a:lnSpc>
                <a:spcPct val="100000"/>
              </a:lnSpc>
            </a:pPr>
            <a:r>
              <a:rPr sz="1300" u="sng" spc="5" dirty="0" smtClean="0">
                <a:latin typeface="Times New Roman"/>
                <a:cs typeface="Times New Roman"/>
              </a:rPr>
              <a:t>S</a:t>
            </a:r>
            <a:r>
              <a:rPr sz="1300" u="sng" spc="0" dirty="0" smtClean="0">
                <a:latin typeface="Times New Roman"/>
                <a:cs typeface="Times New Roman"/>
              </a:rPr>
              <a:t>qu</a:t>
            </a:r>
            <a:r>
              <a:rPr sz="1300" u="sng" spc="5" dirty="0" smtClean="0">
                <a:latin typeface="Times New Roman"/>
                <a:cs typeface="Times New Roman"/>
              </a:rPr>
              <a:t>are </a:t>
            </a:r>
            <a:r>
              <a:rPr sz="1300" u="sng" spc="-5" dirty="0" smtClean="0">
                <a:latin typeface="Times New Roman"/>
                <a:cs typeface="Times New Roman"/>
              </a:rPr>
              <a:t>W</a:t>
            </a:r>
            <a:r>
              <a:rPr sz="1300" u="sng" spc="5" dirty="0" smtClean="0">
                <a:latin typeface="Times New Roman"/>
                <a:cs typeface="Times New Roman"/>
              </a:rPr>
              <a:t>a</a:t>
            </a:r>
            <a:r>
              <a:rPr sz="1300" u="sng" spc="0" dirty="0" smtClean="0">
                <a:latin typeface="Times New Roman"/>
                <a:cs typeface="Times New Roman"/>
              </a:rPr>
              <a:t>v</a:t>
            </a:r>
            <a:r>
              <a:rPr sz="1300" u="sng" spc="5" dirty="0" smtClean="0">
                <a:latin typeface="Times New Roman"/>
                <a:cs typeface="Times New Roman"/>
              </a:rPr>
              <a:t>e</a:t>
            </a:r>
            <a:r>
              <a:rPr sz="1300" u="sng" spc="0" dirty="0" smtClean="0">
                <a:latin typeface="Times New Roman"/>
                <a:cs typeface="Times New Roman"/>
              </a:rPr>
              <a:t>fo</a:t>
            </a:r>
            <a:r>
              <a:rPr sz="1300" u="sng" spc="10" dirty="0" smtClean="0">
                <a:latin typeface="Times New Roman"/>
                <a:cs typeface="Times New Roman"/>
              </a:rPr>
              <a:t>r</a:t>
            </a:r>
            <a:r>
              <a:rPr sz="1300" u="sng" spc="-25" dirty="0" smtClean="0">
                <a:latin typeface="Times New Roman"/>
                <a:cs typeface="Times New Roman"/>
              </a:rPr>
              <a:t>m</a:t>
            </a:r>
            <a:r>
              <a:rPr sz="1300" u="sng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9"/>
              </a:spcBef>
            </a:pPr>
            <a:endParaRPr sz="1100"/>
          </a:p>
          <a:p>
            <a:pPr marL="443230">
              <a:lnSpc>
                <a:spcPct val="100000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(00)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C.</a:t>
            </a:r>
            <a:endParaRPr sz="1300">
              <a:latin typeface="Times New Roman"/>
              <a:cs typeface="Times New Roman"/>
            </a:endParaRPr>
          </a:p>
          <a:p>
            <a:pPr marL="873760" indent="-430530">
              <a:lnSpc>
                <a:spcPts val="1515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rodu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 s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ita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le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25" dirty="0" smtClean="0">
                <a:latin typeface="Times New Roman"/>
                <a:cs typeface="Times New Roman"/>
              </a:rPr>
              <a:t>a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873760" indent="-430530">
              <a:lnSpc>
                <a:spcPts val="1515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h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C.</a:t>
            </a:r>
            <a:endParaRPr sz="1300">
              <a:latin typeface="Times New Roman"/>
              <a:cs typeface="Times New Roman"/>
            </a:endParaRPr>
          </a:p>
          <a:p>
            <a:pPr marL="873760" indent="-430530">
              <a:lnSpc>
                <a:spcPts val="1515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rodu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el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4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443230" marR="2276475">
              <a:lnSpc>
                <a:spcPts val="1500"/>
              </a:lnSpc>
              <a:spcBef>
                <a:spcPts val="40"/>
              </a:spcBef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a</a:t>
            </a:r>
            <a:r>
              <a:rPr sz="1300" spc="0" dirty="0" smtClean="0">
                <a:latin typeface="Times New Roman"/>
                <a:cs typeface="Times New Roman"/>
              </a:rPr>
              <a:t>bov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 pro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dure.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u="sng" spc="-5" dirty="0" smtClean="0">
                <a:latin typeface="Times New Roman"/>
                <a:cs typeface="Times New Roman"/>
              </a:rPr>
              <a:t>S</a:t>
            </a:r>
            <a:r>
              <a:rPr sz="1300" u="sng" spc="5" dirty="0" smtClean="0">
                <a:latin typeface="Times New Roman"/>
                <a:cs typeface="Times New Roman"/>
              </a:rPr>
              <a:t>a</a:t>
            </a:r>
            <a:r>
              <a:rPr sz="1300" u="sng" spc="0" dirty="0" smtClean="0">
                <a:latin typeface="Times New Roman"/>
                <a:cs typeface="Times New Roman"/>
              </a:rPr>
              <a:t>w-</a:t>
            </a:r>
            <a:r>
              <a:rPr sz="1300" u="sng" spc="5" dirty="0" smtClean="0">
                <a:latin typeface="Times New Roman"/>
                <a:cs typeface="Times New Roman"/>
              </a:rPr>
              <a:t>t</a:t>
            </a:r>
            <a:r>
              <a:rPr sz="1300" u="sng" spc="0" dirty="0" smtClean="0">
                <a:latin typeface="Times New Roman"/>
                <a:cs typeface="Times New Roman"/>
              </a:rPr>
              <a:t>oo</a:t>
            </a:r>
            <a:r>
              <a:rPr sz="1300" u="sng" spc="5" dirty="0" smtClean="0">
                <a:latin typeface="Times New Roman"/>
                <a:cs typeface="Times New Roman"/>
              </a:rPr>
              <a:t>th</a:t>
            </a:r>
            <a:r>
              <a:rPr sz="1300" u="sng" spc="-10" dirty="0" smtClean="0">
                <a:latin typeface="Times New Roman"/>
                <a:cs typeface="Times New Roman"/>
              </a:rPr>
              <a:t> </a:t>
            </a:r>
            <a:r>
              <a:rPr sz="1300" u="sng" spc="0" dirty="0" smtClean="0">
                <a:latin typeface="Times New Roman"/>
                <a:cs typeface="Times New Roman"/>
              </a:rPr>
              <a:t>w</a:t>
            </a:r>
            <a:r>
              <a:rPr sz="1300" u="sng" spc="5" dirty="0" smtClean="0">
                <a:latin typeface="Times New Roman"/>
                <a:cs typeface="Times New Roman"/>
              </a:rPr>
              <a:t>a</a:t>
            </a:r>
            <a:r>
              <a:rPr sz="1300" u="sng" spc="0" dirty="0" smtClean="0">
                <a:latin typeface="Times New Roman"/>
                <a:cs typeface="Times New Roman"/>
              </a:rPr>
              <a:t>v</a:t>
            </a:r>
            <a:r>
              <a:rPr sz="1300" u="sng" spc="5" dirty="0" smtClean="0">
                <a:latin typeface="Times New Roman"/>
                <a:cs typeface="Times New Roman"/>
              </a:rPr>
              <a:t>e</a:t>
            </a:r>
            <a:r>
              <a:rPr sz="1300" u="sng" spc="0" dirty="0" smtClean="0">
                <a:latin typeface="Times New Roman"/>
                <a:cs typeface="Times New Roman"/>
              </a:rPr>
              <a:t>fo</a:t>
            </a:r>
            <a:r>
              <a:rPr sz="1300" u="sng" spc="10" dirty="0" smtClean="0">
                <a:latin typeface="Times New Roman"/>
                <a:cs typeface="Times New Roman"/>
              </a:rPr>
              <a:t>r</a:t>
            </a:r>
            <a:r>
              <a:rPr sz="1300" u="sng" spc="-25" dirty="0" smtClean="0">
                <a:latin typeface="Times New Roman"/>
                <a:cs typeface="Times New Roman"/>
              </a:rPr>
              <a:t>m</a:t>
            </a:r>
            <a:r>
              <a:rPr sz="1300" u="sng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443230">
              <a:lnSpc>
                <a:spcPct val="100000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(00)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or.</a:t>
            </a:r>
            <a:endParaRPr sz="1300">
              <a:latin typeface="Times New Roman"/>
              <a:cs typeface="Times New Roman"/>
            </a:endParaRPr>
          </a:p>
          <a:p>
            <a:pPr marL="873760" indent="-430530">
              <a:lnSpc>
                <a:spcPts val="1525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C.</a:t>
            </a:r>
            <a:endParaRPr sz="1300">
              <a:latin typeface="Times New Roman"/>
              <a:cs typeface="Times New Roman"/>
            </a:endParaRPr>
          </a:p>
          <a:p>
            <a:pPr marL="873760" indent="-430530">
              <a:lnSpc>
                <a:spcPts val="1515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873760" indent="-430530">
              <a:lnSpc>
                <a:spcPts val="1515"/>
              </a:lnSpc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</a:t>
            </a:r>
            <a:r>
              <a:rPr sz="1300" spc="5" dirty="0" smtClean="0">
                <a:latin typeface="Times New Roman"/>
                <a:cs typeface="Times New Roman"/>
              </a:rPr>
              <a:t>ii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(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ii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 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 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eac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es F</a:t>
            </a:r>
            <a:r>
              <a:rPr sz="1300" spc="-5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443230" marR="1343025">
              <a:lnSpc>
                <a:spcPts val="1510"/>
              </a:lnSpc>
              <a:spcBef>
                <a:spcPts val="45"/>
              </a:spcBef>
              <a:buFont typeface="Times New Roman"/>
              <a:buAutoNum type="romanLcParenBoth"/>
              <a:tabLst>
                <a:tab pos="87312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a</a:t>
            </a:r>
            <a:r>
              <a:rPr sz="1300" spc="0" dirty="0" smtClean="0">
                <a:latin typeface="Times New Roman"/>
                <a:cs typeface="Times New Roman"/>
              </a:rPr>
              <a:t>bov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0" dirty="0" smtClean="0">
                <a:latin typeface="Times New Roman"/>
                <a:cs typeface="Times New Roman"/>
              </a:rPr>
              <a:t>du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1. </a:t>
            </a:r>
            <a:r>
              <a:rPr sz="1300" u="sng" spc="0" dirty="0" smtClean="0">
                <a:latin typeface="Times New Roman"/>
                <a:cs typeface="Times New Roman"/>
              </a:rPr>
              <a:t>Tr</a:t>
            </a:r>
            <a:r>
              <a:rPr sz="1300" u="sng" spc="5" dirty="0" smtClean="0">
                <a:latin typeface="Times New Roman"/>
                <a:cs typeface="Times New Roman"/>
              </a:rPr>
              <a:t>ia</a:t>
            </a:r>
            <a:r>
              <a:rPr sz="1300" u="sng" spc="0" dirty="0" smtClean="0">
                <a:latin typeface="Times New Roman"/>
                <a:cs typeface="Times New Roman"/>
              </a:rPr>
              <a:t>ngu</a:t>
            </a:r>
            <a:r>
              <a:rPr sz="1300" u="sng" spc="5" dirty="0" smtClean="0">
                <a:latin typeface="Times New Roman"/>
                <a:cs typeface="Times New Roman"/>
              </a:rPr>
              <a:t>la</a:t>
            </a:r>
            <a:r>
              <a:rPr sz="1300" u="sng" spc="0" dirty="0" smtClean="0">
                <a:latin typeface="Times New Roman"/>
                <a:cs typeface="Times New Roman"/>
              </a:rPr>
              <a:t>r</a:t>
            </a:r>
            <a:r>
              <a:rPr sz="1300" u="sng" spc="10" dirty="0" smtClean="0">
                <a:latin typeface="Times New Roman"/>
                <a:cs typeface="Times New Roman"/>
              </a:rPr>
              <a:t> </a:t>
            </a:r>
            <a:r>
              <a:rPr sz="1300" u="sng" spc="0" dirty="0" smtClean="0">
                <a:latin typeface="Times New Roman"/>
                <a:cs typeface="Times New Roman"/>
              </a:rPr>
              <a:t>w</a:t>
            </a:r>
            <a:r>
              <a:rPr sz="1300" u="sng" spc="5" dirty="0" smtClean="0">
                <a:latin typeface="Times New Roman"/>
                <a:cs typeface="Times New Roman"/>
              </a:rPr>
              <a:t>a</a:t>
            </a:r>
            <a:r>
              <a:rPr sz="1300" u="sng" spc="0" dirty="0" smtClean="0">
                <a:latin typeface="Times New Roman"/>
                <a:cs typeface="Times New Roman"/>
              </a:rPr>
              <a:t>v</a:t>
            </a:r>
            <a:r>
              <a:rPr sz="1300" u="sng" spc="5" dirty="0" smtClean="0">
                <a:latin typeface="Times New Roman"/>
                <a:cs typeface="Times New Roman"/>
              </a:rPr>
              <a:t>e</a:t>
            </a:r>
            <a:r>
              <a:rPr sz="1300" u="sng" spc="0" dirty="0" smtClean="0">
                <a:latin typeface="Times New Roman"/>
                <a:cs typeface="Times New Roman"/>
              </a:rPr>
              <a:t>fo</a:t>
            </a:r>
            <a:r>
              <a:rPr sz="1300" u="sng" spc="10" dirty="0" smtClean="0">
                <a:latin typeface="Times New Roman"/>
                <a:cs typeface="Times New Roman"/>
              </a:rPr>
              <a:t>r</a:t>
            </a:r>
            <a:r>
              <a:rPr sz="1300" u="sng" spc="-10" dirty="0" smtClean="0">
                <a:latin typeface="Times New Roman"/>
                <a:cs typeface="Times New Roman"/>
              </a:rPr>
              <a:t>m</a:t>
            </a:r>
            <a:r>
              <a:rPr sz="1300" u="sng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6550" y="5202173"/>
            <a:ext cx="278130" cy="595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(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300" spc="0" dirty="0" smtClean="0">
                <a:latin typeface="Times New Roman"/>
                <a:cs typeface="Times New Roman"/>
              </a:rPr>
              <a:t>(</a:t>
            </a:r>
            <a:r>
              <a:rPr sz="1300" spc="5" dirty="0" smtClean="0">
                <a:latin typeface="Times New Roman"/>
                <a:cs typeface="Times New Roman"/>
              </a:rPr>
              <a:t>ii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300" spc="0" dirty="0" smtClean="0">
                <a:latin typeface="Times New Roman"/>
                <a:cs typeface="Times New Roman"/>
              </a:rPr>
              <a:t>(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7079" y="5213858"/>
            <a:ext cx="2717800" cy="583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510"/>
              </a:lnSpc>
            </a:pP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l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(00)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or.</a:t>
            </a:r>
            <a:r>
              <a:rPr sz="1300" spc="5" dirty="0" smtClean="0">
                <a:latin typeface="Times New Roman"/>
                <a:cs typeface="Times New Roman"/>
              </a:rPr>
              <a:t> Se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to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. In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264" y="5784235"/>
            <a:ext cx="5011420" cy="954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37565" marR="12700" indent="-323215">
              <a:lnSpc>
                <a:spcPct val="974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(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v) 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eat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tep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2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3 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eac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es F</a:t>
            </a:r>
            <a:r>
              <a:rPr sz="1300" spc="-5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, d</a:t>
            </a:r>
            <a:r>
              <a:rPr sz="1300" spc="5" dirty="0" smtClean="0">
                <a:latin typeface="Times New Roman"/>
                <a:cs typeface="Times New Roman"/>
              </a:rPr>
              <a:t>ecr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0" dirty="0" smtClean="0">
                <a:latin typeface="Arial"/>
                <a:cs typeface="Arial"/>
              </a:rPr>
              <a:t>M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-50" dirty="0" smtClean="0">
                <a:latin typeface="Arial"/>
                <a:cs typeface="Arial"/>
              </a:rPr>
              <a:t>A</a:t>
            </a:r>
            <a:r>
              <a:rPr sz="1100" b="1" u="heavy" spc="-55" dirty="0" smtClean="0">
                <a:latin typeface="Arial"/>
                <a:cs typeface="Arial"/>
              </a:rPr>
              <a:t>S</a:t>
            </a:r>
            <a:r>
              <a:rPr sz="1100" b="1" u="heavy" spc="15" dirty="0" smtClean="0">
                <a:latin typeface="Arial"/>
                <a:cs typeface="Arial"/>
              </a:rPr>
              <a:t>URE</a:t>
            </a:r>
            <a:r>
              <a:rPr sz="1100" b="1" u="heavy" spc="150" dirty="0" smtClean="0">
                <a:latin typeface="Arial"/>
                <a:cs typeface="Arial"/>
              </a:rPr>
              <a:t>M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40" dirty="0" smtClean="0">
                <a:latin typeface="Arial"/>
                <a:cs typeface="Arial"/>
              </a:rPr>
              <a:t>NT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10" dirty="0" smtClean="0">
                <a:latin typeface="Arial"/>
                <a:cs typeface="Arial"/>
              </a:rPr>
              <a:t>F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100" b="1" u="heavy" spc="30" dirty="0" smtClean="0">
                <a:latin typeface="Arial"/>
                <a:cs typeface="Arial"/>
              </a:rPr>
              <a:t>ANAL</a:t>
            </a:r>
            <a:r>
              <a:rPr sz="1100" b="1" u="heavy" spc="15" dirty="0" smtClean="0">
                <a:latin typeface="Arial"/>
                <a:cs typeface="Arial"/>
              </a:rPr>
              <a:t>OG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45" dirty="0" smtClean="0">
                <a:latin typeface="Arial"/>
                <a:cs typeface="Arial"/>
              </a:rPr>
              <a:t>VO</a:t>
            </a:r>
            <a:r>
              <a:rPr sz="1100" b="1" u="heavy" spc="70" dirty="0" smtClean="0">
                <a:latin typeface="Arial"/>
                <a:cs typeface="Arial"/>
              </a:rPr>
              <a:t>LT</a:t>
            </a:r>
            <a:r>
              <a:rPr sz="1100" b="1" u="heavy" spc="15" dirty="0" smtClean="0">
                <a:latin typeface="Arial"/>
                <a:cs typeface="Arial"/>
              </a:rPr>
              <a:t>AG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48880" y="6872058"/>
          <a:ext cx="5806166" cy="1246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7466"/>
                <a:gridCol w="2900337"/>
              </a:tblGrid>
              <a:tr h="444880">
                <a:tc>
                  <a:txBody>
                    <a:bodyPr/>
                    <a:lstStyle/>
                    <a:p>
                      <a:pPr marR="11811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PROGRAM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63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100" b="1" spc="5" dirty="0" smtClean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-1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TS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93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MOV</a:t>
                      </a:r>
                      <a:r>
                        <a:rPr sz="1100" b="1" i="1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AL,7FH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lue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umu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93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OUT</a:t>
                      </a:r>
                      <a:r>
                        <a:rPr sz="1100" b="1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C0,AL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93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HLT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2608732"/>
            <a:ext cx="223393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u="heavy" spc="-50" dirty="0" smtClean="0">
                <a:latin typeface="Arial"/>
                <a:cs typeface="Arial"/>
              </a:rPr>
              <a:t>PROGRA</a:t>
            </a:r>
            <a:r>
              <a:rPr sz="1100" b="1" i="1" u="heavy" spc="80" dirty="0" smtClean="0">
                <a:latin typeface="Arial"/>
                <a:cs typeface="Arial"/>
              </a:rPr>
              <a:t>M</a:t>
            </a:r>
            <a:r>
              <a:rPr sz="1100" b="1" i="1" u="heavy" spc="-25" dirty="0" smtClean="0">
                <a:latin typeface="Arial"/>
                <a:cs typeface="Arial"/>
              </a:rPr>
              <a:t> </a:t>
            </a:r>
            <a:r>
              <a:rPr sz="1100" b="1" i="1" u="heavy" spc="-15" dirty="0" smtClean="0">
                <a:latin typeface="Arial"/>
                <a:cs typeface="Arial"/>
              </a:rPr>
              <a:t>TA</a:t>
            </a:r>
            <a:r>
              <a:rPr sz="1100" b="1" i="1" u="heavy" spc="-50" dirty="0" smtClean="0">
                <a:latin typeface="Arial"/>
                <a:cs typeface="Arial"/>
              </a:rPr>
              <a:t>B</a:t>
            </a:r>
            <a:r>
              <a:rPr sz="1100" b="1" i="1" u="heavy" spc="10" dirty="0" smtClean="0">
                <a:latin typeface="Arial"/>
                <a:cs typeface="Arial"/>
              </a:rPr>
              <a:t>LE</a:t>
            </a:r>
            <a:r>
              <a:rPr sz="1100" b="1" i="1" u="heavy" spc="5" dirty="0" smtClean="0">
                <a:latin typeface="Arial"/>
                <a:cs typeface="Arial"/>
              </a:rPr>
              <a:t>:</a:t>
            </a:r>
            <a:r>
              <a:rPr sz="1100" b="1" i="1" u="heavy" spc="-20" dirty="0" smtClean="0">
                <a:latin typeface="Arial"/>
                <a:cs typeface="Arial"/>
              </a:rPr>
              <a:t> </a:t>
            </a:r>
            <a:r>
              <a:rPr sz="1100" b="1" i="1" u="heavy" spc="-180" dirty="0" smtClean="0">
                <a:latin typeface="Arial"/>
                <a:cs typeface="Arial"/>
              </a:rPr>
              <a:t>s</a:t>
            </a:r>
            <a:r>
              <a:rPr sz="1100" b="1" i="1" u="heavy" spc="-65" dirty="0" smtClean="0">
                <a:latin typeface="Arial"/>
                <a:cs typeface="Arial"/>
              </a:rPr>
              <a:t>a</a:t>
            </a:r>
            <a:r>
              <a:rPr sz="1100" b="1" i="1" u="heavy" spc="-114" dirty="0" smtClean="0">
                <a:latin typeface="Arial"/>
                <a:cs typeface="Arial"/>
              </a:rPr>
              <a:t>w</a:t>
            </a:r>
            <a:r>
              <a:rPr sz="1100" b="1" i="1" u="heavy" spc="-25" dirty="0" smtClean="0">
                <a:latin typeface="Arial"/>
                <a:cs typeface="Arial"/>
              </a:rPr>
              <a:t> </a:t>
            </a:r>
            <a:r>
              <a:rPr sz="1100" b="1" i="1" u="heavy" spc="-55" dirty="0" smtClean="0">
                <a:latin typeface="Arial"/>
                <a:cs typeface="Arial"/>
              </a:rPr>
              <a:t>t</a:t>
            </a:r>
            <a:r>
              <a:rPr sz="1100" b="1" i="1" u="heavy" spc="-95" dirty="0" smtClean="0">
                <a:latin typeface="Arial"/>
                <a:cs typeface="Arial"/>
              </a:rPr>
              <a:t>oot</a:t>
            </a:r>
            <a:r>
              <a:rPr sz="1100" b="1" i="1" u="heavy" spc="-50" dirty="0" smtClean="0">
                <a:latin typeface="Arial"/>
                <a:cs typeface="Arial"/>
              </a:rPr>
              <a:t>h</a:t>
            </a:r>
            <a:r>
              <a:rPr sz="1100" b="1" i="1" u="heavy" spc="-25" dirty="0" smtClean="0">
                <a:latin typeface="Arial"/>
                <a:cs typeface="Arial"/>
              </a:rPr>
              <a:t> </a:t>
            </a:r>
            <a:r>
              <a:rPr sz="1200" b="1" i="1" u="heavy" spc="-135" dirty="0" smtClean="0">
                <a:latin typeface="Arial"/>
                <a:cs typeface="Arial"/>
              </a:rPr>
              <a:t>w</a:t>
            </a:r>
            <a:r>
              <a:rPr sz="1200" b="1" i="1" u="heavy" spc="-95" dirty="0" smtClean="0">
                <a:latin typeface="Arial"/>
                <a:cs typeface="Arial"/>
              </a:rPr>
              <a:t>av</a:t>
            </a:r>
            <a:r>
              <a:rPr sz="1200" b="1" i="1" u="heavy" spc="-135" dirty="0" smtClean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8880" y="698258"/>
          <a:ext cx="5806166" cy="1595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901"/>
                <a:gridCol w="2898901"/>
              </a:tblGrid>
              <a:tr h="226745">
                <a:tc>
                  <a:txBody>
                    <a:bodyPr/>
                    <a:lstStyle/>
                    <a:p>
                      <a:pPr marL="100393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1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ANALOG</a:t>
                      </a:r>
                      <a:r>
                        <a:rPr sz="1100" b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VOLTAGE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745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18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745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745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18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745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48880" y="2939884"/>
          <a:ext cx="5806166" cy="4348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901"/>
                <a:gridCol w="2898901"/>
              </a:tblGrid>
              <a:tr h="394652">
                <a:tc>
                  <a:txBody>
                    <a:bodyPr/>
                    <a:lstStyle/>
                    <a:p>
                      <a:pPr marL="13252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7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L2: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C0,AL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AL,FFH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FF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C0,AL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ting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L3: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CX,05FFH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ount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lue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CX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ist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652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L1: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LOOP</a:t>
                      </a:r>
                      <a:r>
                        <a:rPr sz="1100" b="1" i="1" spc="2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un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RET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tu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79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691438"/>
            <a:ext cx="213042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u="heavy" spc="-50" dirty="0" smtClean="0">
                <a:latin typeface="Arial"/>
                <a:cs typeface="Arial"/>
              </a:rPr>
              <a:t>PROGRA</a:t>
            </a:r>
            <a:r>
              <a:rPr sz="1100" b="1" i="1" u="heavy" spc="80" dirty="0" smtClean="0">
                <a:latin typeface="Arial"/>
                <a:cs typeface="Arial"/>
              </a:rPr>
              <a:t>M</a:t>
            </a:r>
            <a:r>
              <a:rPr sz="1100" b="1" i="1" u="heavy" spc="-25" dirty="0" smtClean="0">
                <a:latin typeface="Arial"/>
                <a:cs typeface="Arial"/>
              </a:rPr>
              <a:t> </a:t>
            </a:r>
            <a:r>
              <a:rPr sz="1100" b="1" i="1" u="heavy" spc="-15" dirty="0" smtClean="0">
                <a:latin typeface="Arial"/>
                <a:cs typeface="Arial"/>
              </a:rPr>
              <a:t>TA</a:t>
            </a:r>
            <a:r>
              <a:rPr sz="1100" b="1" i="1" u="heavy" spc="-50" dirty="0" smtClean="0">
                <a:latin typeface="Arial"/>
                <a:cs typeface="Arial"/>
              </a:rPr>
              <a:t>B</a:t>
            </a:r>
            <a:r>
              <a:rPr sz="1100" b="1" i="1" u="heavy" spc="10" dirty="0" smtClean="0">
                <a:latin typeface="Arial"/>
                <a:cs typeface="Arial"/>
              </a:rPr>
              <a:t>LE</a:t>
            </a:r>
            <a:r>
              <a:rPr sz="1100" b="1" i="1" u="heavy" spc="5" dirty="0" smtClean="0">
                <a:latin typeface="Arial"/>
                <a:cs typeface="Arial"/>
              </a:rPr>
              <a:t>:</a:t>
            </a:r>
            <a:r>
              <a:rPr sz="1100" b="1" i="1" u="heavy" spc="-30" dirty="0" smtClean="0">
                <a:latin typeface="Arial"/>
                <a:cs typeface="Arial"/>
              </a:rPr>
              <a:t> </a:t>
            </a:r>
            <a:r>
              <a:rPr sz="1100" b="1" i="1" u="heavy" spc="-120" dirty="0" smtClean="0">
                <a:latin typeface="Arial"/>
                <a:cs typeface="Arial"/>
              </a:rPr>
              <a:t>S</a:t>
            </a:r>
            <a:r>
              <a:rPr sz="1100" b="1" i="1" u="heavy" spc="-85" dirty="0" smtClean="0">
                <a:latin typeface="Arial"/>
                <a:cs typeface="Arial"/>
              </a:rPr>
              <a:t>q</a:t>
            </a:r>
            <a:r>
              <a:rPr sz="1100" b="1" i="1" u="heavy" spc="-95" dirty="0" smtClean="0">
                <a:latin typeface="Arial"/>
                <a:cs typeface="Arial"/>
              </a:rPr>
              <a:t>u</a:t>
            </a:r>
            <a:r>
              <a:rPr sz="1100" b="1" i="1" u="heavy" spc="-25" dirty="0" smtClean="0">
                <a:latin typeface="Arial"/>
                <a:cs typeface="Arial"/>
              </a:rPr>
              <a:t>ar</a:t>
            </a:r>
            <a:r>
              <a:rPr sz="1100" b="1" i="1" u="heavy" spc="-120" dirty="0" smtClean="0">
                <a:latin typeface="Arial"/>
                <a:cs typeface="Arial"/>
              </a:rPr>
              <a:t>e</a:t>
            </a:r>
            <a:r>
              <a:rPr sz="1100" b="1" i="1" u="heavy" spc="-5" dirty="0" smtClean="0">
                <a:latin typeface="Arial"/>
                <a:cs typeface="Arial"/>
              </a:rPr>
              <a:t> </a:t>
            </a:r>
            <a:r>
              <a:rPr sz="1200" b="1" i="1" u="heavy" spc="-50" dirty="0" smtClean="0">
                <a:latin typeface="Arial"/>
                <a:cs typeface="Arial"/>
              </a:rPr>
              <a:t>W</a:t>
            </a:r>
            <a:r>
              <a:rPr sz="1200" b="1" i="1" u="heavy" spc="-95" dirty="0" smtClean="0">
                <a:latin typeface="Arial"/>
                <a:cs typeface="Arial"/>
              </a:rPr>
              <a:t>av</a:t>
            </a:r>
            <a:r>
              <a:rPr sz="1200" b="1" i="1" u="heavy" spc="-135" dirty="0" smtClean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986692"/>
            <a:ext cx="252158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i="1" u="heavy" spc="-65" dirty="0" smtClean="0">
                <a:latin typeface="Arial"/>
                <a:cs typeface="Arial"/>
              </a:rPr>
              <a:t>PR</a:t>
            </a:r>
            <a:r>
              <a:rPr sz="1200" b="1" i="1" u="heavy" spc="-60" dirty="0" smtClean="0">
                <a:latin typeface="Arial"/>
                <a:cs typeface="Arial"/>
              </a:rPr>
              <a:t>O</a:t>
            </a:r>
            <a:r>
              <a:rPr sz="1200" b="1" i="1" u="heavy" spc="-50" dirty="0" smtClean="0">
                <a:latin typeface="Arial"/>
                <a:cs typeface="Arial"/>
              </a:rPr>
              <a:t>G</a:t>
            </a:r>
            <a:r>
              <a:rPr sz="1200" b="1" i="1" u="heavy" spc="-10" dirty="0" smtClean="0">
                <a:latin typeface="Arial"/>
                <a:cs typeface="Arial"/>
              </a:rPr>
              <a:t>RAM</a:t>
            </a:r>
            <a:r>
              <a:rPr sz="1200" b="1" i="1" u="heavy" spc="-20" dirty="0" smtClean="0">
                <a:latin typeface="Arial"/>
                <a:cs typeface="Arial"/>
              </a:rPr>
              <a:t> </a:t>
            </a:r>
            <a:r>
              <a:rPr sz="1200" b="1" i="1" u="heavy" spc="5" dirty="0" smtClean="0">
                <a:latin typeface="Arial"/>
                <a:cs typeface="Arial"/>
              </a:rPr>
              <a:t>T</a:t>
            </a:r>
            <a:r>
              <a:rPr sz="1200" b="1" i="1" u="heavy" spc="-45" dirty="0" smtClean="0">
                <a:latin typeface="Arial"/>
                <a:cs typeface="Arial"/>
              </a:rPr>
              <a:t>ABL</a:t>
            </a:r>
            <a:r>
              <a:rPr sz="1200" b="1" i="1" u="heavy" spc="5" dirty="0" smtClean="0">
                <a:latin typeface="Arial"/>
                <a:cs typeface="Arial"/>
              </a:rPr>
              <a:t>E:</a:t>
            </a:r>
            <a:r>
              <a:rPr sz="1200" b="1" i="1" u="heavy" spc="-35" dirty="0" smtClean="0">
                <a:latin typeface="Arial"/>
                <a:cs typeface="Arial"/>
              </a:rPr>
              <a:t> </a:t>
            </a:r>
            <a:r>
              <a:rPr sz="1200" b="1" i="1" u="heavy" spc="5" dirty="0" smtClean="0">
                <a:latin typeface="Arial"/>
                <a:cs typeface="Arial"/>
              </a:rPr>
              <a:t>T</a:t>
            </a:r>
            <a:r>
              <a:rPr sz="1200" b="1" i="1" u="heavy" spc="-25" dirty="0" smtClean="0">
                <a:latin typeface="Arial"/>
                <a:cs typeface="Arial"/>
              </a:rPr>
              <a:t>ria</a:t>
            </a:r>
            <a:r>
              <a:rPr sz="1200" b="1" i="1" u="heavy" spc="-30" dirty="0" smtClean="0">
                <a:latin typeface="Arial"/>
                <a:cs typeface="Arial"/>
              </a:rPr>
              <a:t>n</a:t>
            </a:r>
            <a:r>
              <a:rPr sz="1200" b="1" i="1" u="heavy" spc="-100" dirty="0" smtClean="0">
                <a:latin typeface="Arial"/>
                <a:cs typeface="Arial"/>
              </a:rPr>
              <a:t>g</a:t>
            </a:r>
            <a:r>
              <a:rPr sz="1200" b="1" i="1" u="heavy" spc="-90" dirty="0" smtClean="0">
                <a:latin typeface="Arial"/>
                <a:cs typeface="Arial"/>
              </a:rPr>
              <a:t>u</a:t>
            </a:r>
            <a:r>
              <a:rPr sz="1200" b="1" i="1" u="heavy" spc="-20" dirty="0" smtClean="0">
                <a:latin typeface="Arial"/>
                <a:cs typeface="Arial"/>
              </a:rPr>
              <a:t>lar</a:t>
            </a:r>
            <a:r>
              <a:rPr sz="1200" b="1" i="1" u="heavy" spc="-35" dirty="0" smtClean="0">
                <a:latin typeface="Arial"/>
                <a:cs typeface="Arial"/>
              </a:rPr>
              <a:t> </a:t>
            </a:r>
            <a:r>
              <a:rPr sz="1200" b="1" i="1" u="heavy" spc="-50" dirty="0" smtClean="0">
                <a:latin typeface="Arial"/>
                <a:cs typeface="Arial"/>
              </a:rPr>
              <a:t>W</a:t>
            </a:r>
            <a:r>
              <a:rPr sz="1200" b="1" i="1" u="heavy" spc="-95" dirty="0" smtClean="0">
                <a:latin typeface="Arial"/>
                <a:cs typeface="Arial"/>
              </a:rPr>
              <a:t>av</a:t>
            </a:r>
            <a:r>
              <a:rPr sz="1200" b="1" i="1" u="heavy" spc="-135" dirty="0" smtClean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22591"/>
          <a:ext cx="5806166" cy="3970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901"/>
                <a:gridCol w="2898901"/>
              </a:tblGrid>
              <a:tr h="396087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7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52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L2;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C0,AL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AL,FFH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OUT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C0,AL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FF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52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CALL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522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RET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ret</a:t>
                      </a:r>
                      <a:r>
                        <a:rPr sz="900" spc="-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900" spc="0" dirty="0" smtClean="0">
                          <a:latin typeface="Times New Roman"/>
                          <a:cs typeface="Times New Roman"/>
                        </a:rPr>
                        <a:t>rn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5317845"/>
          <a:ext cx="5777464" cy="4058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282"/>
                <a:gridCol w="2446268"/>
                <a:gridCol w="2884550"/>
              </a:tblGrid>
              <a:tr h="368820">
                <a:tc gridSpan="2">
                  <a:txBody>
                    <a:bodyPr/>
                    <a:lstStyle/>
                    <a:p>
                      <a:pPr marL="13176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17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385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nts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umu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until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385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AL,0FFH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FF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DEC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nt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nts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umu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385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JNZ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output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until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JMP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ting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20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L3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acc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49274" y="9648900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1888" y="9648900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27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0304" y="388201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274" y="692657"/>
            <a:ext cx="193802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10" dirty="0" smtClean="0">
                <a:latin typeface="Arial"/>
                <a:cs typeface="Arial"/>
              </a:rPr>
              <a:t>PRO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55" dirty="0" smtClean="0">
                <a:latin typeface="Arial"/>
                <a:cs typeface="Arial"/>
              </a:rPr>
              <a:t>RAM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100" b="1" u="heavy" spc="45" dirty="0" smtClean="0">
                <a:latin typeface="Arial"/>
                <a:cs typeface="Arial"/>
              </a:rPr>
              <a:t>ADDI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130" dirty="0" smtClean="0">
                <a:latin typeface="Arial"/>
                <a:cs typeface="Arial"/>
              </a:rPr>
              <a:t>I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10" dirty="0" smtClean="0">
                <a:latin typeface="Arial"/>
                <a:cs typeface="Arial"/>
              </a:rPr>
              <a:t>N;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274" y="6067107"/>
            <a:ext cx="177990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40" dirty="0" smtClean="0">
                <a:latin typeface="Arial"/>
                <a:cs typeface="Arial"/>
              </a:rPr>
              <a:t>UT</a:t>
            </a:r>
            <a:r>
              <a:rPr sz="1100" b="1" u="heavy" spc="10" dirty="0" smtClean="0">
                <a:latin typeface="Arial"/>
                <a:cs typeface="Arial"/>
              </a:rPr>
              <a:t>PUT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FOR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100" b="1" u="heavy" spc="45" dirty="0" smtClean="0">
                <a:latin typeface="Arial"/>
                <a:cs typeface="Arial"/>
              </a:rPr>
              <a:t>ADDI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130" dirty="0" smtClean="0">
                <a:latin typeface="Arial"/>
                <a:cs typeface="Arial"/>
              </a:rPr>
              <a:t>I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20" dirty="0" smtClean="0">
                <a:latin typeface="Arial"/>
                <a:cs typeface="Arial"/>
              </a:rPr>
              <a:t>N</a:t>
            </a:r>
            <a:r>
              <a:rPr sz="1100" b="1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274" y="8404885"/>
            <a:ext cx="5993130" cy="733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Arial"/>
                <a:cs typeface="Arial"/>
              </a:rPr>
              <a:t>RE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40" dirty="0" smtClean="0">
                <a:latin typeface="Arial"/>
                <a:cs typeface="Arial"/>
              </a:rPr>
              <a:t>UL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5" dirty="0" smtClean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"/>
              </a:spcBef>
            </a:pPr>
            <a:endParaRPr sz="850"/>
          </a:p>
          <a:p>
            <a:pPr marL="84455" marR="12700" indent="358775">
              <a:lnSpc>
                <a:spcPct val="1123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2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1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an 8</a:t>
            </a:r>
            <a:r>
              <a:rPr sz="1300" spc="0" dirty="0" smtClean="0">
                <a:latin typeface="Times New Roman"/>
                <a:cs typeface="Times New Roman"/>
              </a:rPr>
              <a:t> 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6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Perf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ed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ored.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889" y="1006805"/>
          <a:ext cx="6132180" cy="4813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7010"/>
                <a:gridCol w="873975"/>
                <a:gridCol w="706069"/>
                <a:gridCol w="1684807"/>
                <a:gridCol w="1640319"/>
              </a:tblGrid>
              <a:tr h="470712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147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CX,0000H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niti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oun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CX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71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AX,[1200]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22288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71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BX,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[1202]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64769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 s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147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AX,BX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154940">
                        <a:lnSpc>
                          <a:spcPts val="114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both 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AX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712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JNC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5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INC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CX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1440">
                        <a:lnSpc>
                          <a:spcPts val="114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xists,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nt 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5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100F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781685">
                        <a:lnSpc>
                          <a:spcPts val="128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L1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MOV [1206],CX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544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[1204],</a:t>
                      </a:r>
                      <a:r>
                        <a:rPr sz="1100" b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spc="0" dirty="0" smtClean="0">
                          <a:latin typeface="Courier New"/>
                          <a:cs typeface="Courier New"/>
                        </a:rPr>
                        <a:t>AX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sum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544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1016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ourier New"/>
                          <a:cs typeface="Courier New"/>
                        </a:rPr>
                        <a:t>HLT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top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3889" y="6567817"/>
          <a:ext cx="6132181" cy="152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3582"/>
                <a:gridCol w="2045017"/>
                <a:gridCol w="2043582"/>
              </a:tblGrid>
              <a:tr h="384606">
                <a:tc rowSpan="2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INPUT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58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1200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0" algn="ctr">
                        <a:lnSpc>
                          <a:spcPts val="129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1201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0" algn="ctr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1202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0" algn="ctr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1203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453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OUTPUT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1204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0" algn="ctr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1205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197358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80" dirty="0" smtClean="0">
                <a:latin typeface="Arial"/>
                <a:cs typeface="Arial"/>
              </a:rPr>
              <a:t>W</a:t>
            </a:r>
            <a:r>
              <a:rPr sz="1100" b="1" u="heavy" spc="35" dirty="0" smtClean="0">
                <a:latin typeface="Arial"/>
                <a:cs typeface="Arial"/>
              </a:rPr>
              <a:t>AVE</a:t>
            </a:r>
            <a:r>
              <a:rPr sz="1100" b="1" u="heavy" spc="15" dirty="0" smtClean="0">
                <a:latin typeface="Arial"/>
                <a:cs typeface="Arial"/>
              </a:rPr>
              <a:t>FO</a:t>
            </a:r>
            <a:r>
              <a:rPr sz="1100" b="1" u="heavy" spc="75" dirty="0" smtClean="0">
                <a:latin typeface="Arial"/>
                <a:cs typeface="Arial"/>
              </a:rPr>
              <a:t>RM</a:t>
            </a:r>
            <a:r>
              <a:rPr sz="1100" b="1" u="heavy" spc="-20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G</a:t>
            </a:r>
            <a:r>
              <a:rPr sz="1100" b="1" u="heavy" spc="10" dirty="0" smtClean="0">
                <a:latin typeface="Arial"/>
                <a:cs typeface="Arial"/>
              </a:rPr>
              <a:t>E</a:t>
            </a:r>
            <a:r>
              <a:rPr sz="1100" b="1" u="heavy" spc="15" dirty="0" smtClean="0">
                <a:latin typeface="Arial"/>
                <a:cs typeface="Arial"/>
              </a:rPr>
              <a:t>NE</a:t>
            </a:r>
            <a:r>
              <a:rPr sz="1100" b="1" u="heavy" spc="0" dirty="0" smtClean="0">
                <a:latin typeface="Arial"/>
                <a:cs typeface="Arial"/>
              </a:rPr>
              <a:t>R</a:t>
            </a:r>
            <a:r>
              <a:rPr sz="1100" b="1" u="heavy" spc="40" dirty="0" smtClean="0">
                <a:latin typeface="Arial"/>
                <a:cs typeface="Arial"/>
              </a:rPr>
              <a:t>AT</a:t>
            </a:r>
            <a:r>
              <a:rPr sz="1100" b="1" u="heavy" spc="130" dirty="0" smtClean="0">
                <a:latin typeface="Arial"/>
                <a:cs typeface="Arial"/>
              </a:rPr>
              <a:t>I</a:t>
            </a:r>
            <a:r>
              <a:rPr sz="1100" b="1" u="heavy" spc="15" dirty="0" smtClean="0">
                <a:latin typeface="Arial"/>
                <a:cs typeface="Arial"/>
              </a:rPr>
              <a:t>O</a:t>
            </a:r>
            <a:r>
              <a:rPr sz="1100" b="1" u="heavy" spc="10" dirty="0" smtClean="0">
                <a:latin typeface="Arial"/>
                <a:cs typeface="Arial"/>
              </a:rPr>
              <a:t>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8571356"/>
            <a:ext cx="5680075" cy="739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  <a:p>
            <a:pPr marL="12700" marR="12700" indent="544830">
              <a:lnSpc>
                <a:spcPts val="2280"/>
              </a:lnSpc>
              <a:spcBef>
                <a:spcPts val="35"/>
              </a:spcBef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DA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 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rfaced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th </a:t>
            </a:r>
            <a:r>
              <a:rPr sz="1300" spc="0" dirty="0" smtClean="0">
                <a:latin typeface="Times New Roman"/>
                <a:cs typeface="Times New Roman"/>
              </a:rPr>
              <a:t>808</a:t>
            </a:r>
            <a:r>
              <a:rPr sz="1300" spc="5" dirty="0" smtClean="0">
                <a:latin typeface="Times New Roman"/>
                <a:cs typeface="Times New Roman"/>
              </a:rPr>
              <a:t>5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ff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ef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een</a:t>
            </a:r>
            <a:r>
              <a:rPr sz="1300" spc="0" dirty="0" smtClean="0">
                <a:latin typeface="Times New Roman"/>
                <a:cs typeface="Times New Roman"/>
              </a:rPr>
              <a:t> g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erate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87170"/>
          <a:ext cx="5806166" cy="151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079"/>
                <a:gridCol w="1933079"/>
                <a:gridCol w="1931644"/>
              </a:tblGrid>
              <a:tr h="375996"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WAVEFOR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PLITUDE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EPER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431"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</a:pPr>
                      <a:r>
                        <a:rPr sz="1200" spc="1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quare</a:t>
                      </a:r>
                      <a:r>
                        <a:rPr sz="12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av</a:t>
                      </a:r>
                      <a:r>
                        <a:rPr sz="12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10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996"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w-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tooth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431"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ul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 w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ef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385435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53961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2</a:t>
            </a:r>
            <a:r>
              <a:rPr sz="1300" b="1" spc="5" dirty="0" smtClean="0">
                <a:latin typeface="Times New Roman"/>
                <a:cs typeface="Times New Roman"/>
              </a:rPr>
              <a:t>0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819150" marR="509270" indent="0" algn="ctr">
              <a:lnSpc>
                <a:spcPct val="1456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H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-5" dirty="0" smtClean="0">
                <a:latin typeface="Times New Roman"/>
                <a:cs typeface="Times New Roman"/>
              </a:rPr>
              <a:t>E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 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LO</a:t>
            </a:r>
            <a:r>
              <a:rPr sz="1300" b="1" u="heavy" spc="0" dirty="0" smtClean="0">
                <a:latin typeface="Times New Roman"/>
                <a:cs typeface="Times New Roman"/>
              </a:rPr>
              <a:t>G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CA</a:t>
            </a:r>
            <a:r>
              <a:rPr sz="1300" b="1" u="heavy" spc="5" dirty="0" smtClean="0">
                <a:latin typeface="Times New Roman"/>
                <a:cs typeface="Times New Roman"/>
              </a:rPr>
              <a:t>L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8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ADD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wr</a:t>
            </a:r>
            <a:r>
              <a:rPr sz="1300" spc="5" dirty="0" smtClean="0">
                <a:latin typeface="Times New Roman"/>
                <a:cs typeface="Times New Roman"/>
              </a:rPr>
              <a:t>ite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a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8-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 </a:t>
            </a:r>
            <a:r>
              <a:rPr sz="1300" spc="0" dirty="0" smtClean="0">
                <a:latin typeface="Times New Roman"/>
                <a:cs typeface="Times New Roman"/>
              </a:rPr>
              <a:t>us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lle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Clear Pr</a:t>
            </a:r>
            <a:r>
              <a:rPr sz="1300" spc="0" dirty="0" smtClean="0">
                <a:latin typeface="Times New Roman"/>
                <a:cs typeface="Times New Roman"/>
              </a:rPr>
              <a:t>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ord.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Sele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ter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k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prop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al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es 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RS1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&amp; </a:t>
            </a:r>
            <a:r>
              <a:rPr sz="1300" spc="5" dirty="0" smtClean="0">
                <a:latin typeface="Times New Roman"/>
                <a:cs typeface="Times New Roman"/>
              </a:rPr>
              <a:t>RS0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-5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2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ired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8-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a.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443230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Lo</a:t>
            </a:r>
            <a:r>
              <a:rPr sz="1300" spc="5" dirty="0" smtClean="0">
                <a:latin typeface="Times New Roman"/>
                <a:cs typeface="Times New Roman"/>
              </a:rPr>
              <a:t>ad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 </a:t>
            </a:r>
            <a:r>
              <a:rPr sz="1300" spc="5" dirty="0" smtClean="0">
                <a:latin typeface="Times New Roman"/>
                <a:cs typeface="Times New Roman"/>
              </a:rPr>
              <a:t>R </a:t>
            </a:r>
            <a:r>
              <a:rPr sz="1275" spc="-7" baseline="-13071" dirty="0" smtClean="0">
                <a:latin typeface="Times New Roman"/>
                <a:cs typeface="Times New Roman"/>
              </a:rPr>
              <a:t>0 </a:t>
            </a:r>
            <a:r>
              <a:rPr sz="1275" spc="-157" baseline="-13071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8-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a.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0" dirty="0" smtClean="0">
                <a:latin typeface="Times New Roman"/>
                <a:cs typeface="Times New Roman"/>
              </a:rPr>
              <a:t>Ad</a:t>
            </a:r>
            <a:r>
              <a:rPr sz="1300" spc="5" dirty="0" smtClean="0">
                <a:latin typeface="Times New Roman"/>
                <a:cs typeface="Times New Roman"/>
              </a:rPr>
              <a:t>d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8-b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443230">
              <a:lnSpc>
                <a:spcPct val="100000"/>
              </a:lnSpc>
            </a:pPr>
            <a:r>
              <a:rPr sz="1300" spc="90" dirty="0" smtClean="0">
                <a:latin typeface="Wingdings"/>
                <a:cs typeface="Wingdings"/>
              </a:rPr>
              <a:t></a:t>
            </a: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p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1859" y="8535923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5240" y="383285"/>
            <a:ext cx="16510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85" dirty="0" smtClean="0">
                <a:latin typeface="Courier New"/>
                <a:cs typeface="Courier New"/>
              </a:rPr>
              <a:t>82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439" y="692404"/>
            <a:ext cx="104203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75" dirty="0" smtClean="0">
                <a:latin typeface="Times New Roman"/>
                <a:cs typeface="Times New Roman"/>
              </a:rPr>
              <a:t>FLOWCHART: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6028" y="1749806"/>
            <a:ext cx="88265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30" dirty="0" smtClean="0">
                <a:latin typeface="Times New Roman"/>
                <a:cs typeface="Times New Roman"/>
              </a:rPr>
              <a:t>(</a:t>
            </a:r>
            <a:r>
              <a:rPr sz="1450" spc="225" dirty="0" smtClean="0">
                <a:latin typeface="Times New Roman"/>
                <a:cs typeface="Times New Roman"/>
              </a:rPr>
              <a:t>sTART</a:t>
            </a:r>
            <a:r>
              <a:rPr sz="1450" spc="130" dirty="0" smtClean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5503" y="5329428"/>
            <a:ext cx="139065" cy="46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880" dirty="0" smtClean="0">
                <a:latin typeface="Arial"/>
                <a:cs typeface="Arial"/>
              </a:rPr>
              <a:t>+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0911" y="8237473"/>
            <a:ext cx="46228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40" dirty="0" smtClean="0">
                <a:latin typeface="Times New Roman"/>
                <a:cs typeface="Times New Roman"/>
              </a:rPr>
              <a:t>STOP</a:t>
            </a:r>
            <a:endParaRPr sz="14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15083" y="2359151"/>
          <a:ext cx="3182112" cy="3012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052"/>
                <a:gridCol w="475488"/>
                <a:gridCol w="1250441"/>
                <a:gridCol w="1012698"/>
              </a:tblGrid>
              <a:tr h="69951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1224915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CLEARPSW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3192">
                <a:tc gridSpan="3"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050" dirty="0" smtClean="0">
                          <a:latin typeface="Arial"/>
                          <a:cs typeface="Arial"/>
                        </a:rPr>
                        <a:t>lr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5236">
                <a:tc gridSpan="4">
                  <a:txBody>
                    <a:bodyPr/>
                    <a:lstStyle/>
                    <a:p>
                      <a:pPr marL="1357630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145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REGISTER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6051">
                <a:tc gridSpan="3"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050" dirty="0" smtClean="0">
                          <a:latin typeface="Arial"/>
                          <a:cs typeface="Arial"/>
                        </a:rPr>
                        <a:t>lr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0663">
                <a:tc gridSpan="2"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30225" marR="33020" indent="-256540">
                        <a:lnSpc>
                          <a:spcPts val="1689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sz="145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REG.</a:t>
                      </a:r>
                      <a:r>
                        <a:rPr sz="145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5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Ro</a:t>
                      </a:r>
                      <a:r>
                        <a:rPr sz="1450" spc="-8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REG. WITH</a:t>
                      </a:r>
                      <a:r>
                        <a:rPr sz="1450" spc="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50" spc="-1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BIT</a:t>
                      </a:r>
                      <a:r>
                        <a:rPr sz="1450" spc="-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06623" y="5660135"/>
          <a:ext cx="2290571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"/>
                <a:gridCol w="502920"/>
                <a:gridCol w="509777"/>
                <a:gridCol w="468629"/>
                <a:gridCol w="544067"/>
              </a:tblGrid>
              <a:tr h="745236"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ADDA&amp;Ro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6051">
                <a:tc gridSpan="3"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050" dirty="0" smtClean="0">
                          <a:latin typeface="Arial"/>
                          <a:cs typeface="Arial"/>
                        </a:rPr>
                        <a:t>lr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5235">
                <a:tc gridSpan="5"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</a:pPr>
                      <a:r>
                        <a:rPr sz="1450" dirty="0" smtClean="0"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sz="145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0" dirty="0" smtClean="0">
                          <a:latin typeface="Times New Roman"/>
                          <a:cs typeface="Times New Roman"/>
                        </a:rPr>
                        <a:t>THE SUM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9788">
                <a:tc gridSpan="2"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050" dirty="0" smtClean="0">
                          <a:latin typeface="Arial"/>
                          <a:cs typeface="Arial"/>
                        </a:rPr>
                        <a:t>lr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8288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839469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5493283"/>
            <a:ext cx="72517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5" dirty="0" smtClean="0">
                <a:latin typeface="Times New Roman"/>
                <a:cs typeface="Times New Roman"/>
              </a:rPr>
              <a:t>O</a:t>
            </a:r>
            <a:r>
              <a:rPr sz="1200" b="1" u="heavy" spc="15" dirty="0" smtClean="0">
                <a:latin typeface="Times New Roman"/>
                <a:cs typeface="Times New Roman"/>
              </a:rPr>
              <a:t>U</a:t>
            </a:r>
            <a:r>
              <a:rPr sz="1200" b="1" u="heavy" spc="5" dirty="0" smtClean="0">
                <a:latin typeface="Times New Roman"/>
                <a:cs typeface="Times New Roman"/>
              </a:rPr>
              <a:t>TP</a:t>
            </a:r>
            <a:r>
              <a:rPr sz="1200" b="1" u="heavy" spc="15" dirty="0" smtClean="0">
                <a:latin typeface="Times New Roman"/>
                <a:cs typeface="Times New Roman"/>
              </a:rPr>
              <a:t>U</a:t>
            </a:r>
            <a:r>
              <a:rPr sz="1200" b="1" u="heavy" spc="5" dirty="0" smtClean="0">
                <a:latin typeface="Times New Roman"/>
                <a:cs typeface="Times New Roman"/>
              </a:rPr>
              <a:t>T: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19" y="7996313"/>
            <a:ext cx="479552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371475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 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dd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8 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 is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38377"/>
          <a:ext cx="5806166" cy="402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2540"/>
                <a:gridCol w="663016"/>
                <a:gridCol w="1034707"/>
                <a:gridCol w="889761"/>
                <a:gridCol w="873975"/>
                <a:gridCol w="1463801"/>
              </a:tblGrid>
              <a:tr h="574039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OPERAND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 marR="203835" indent="51435">
                        <a:lnSpc>
                          <a:spcPct val="745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HEX 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CLR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Cl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CY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73660">
                        <a:lnSpc>
                          <a:spcPts val="1075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data1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74,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422909">
                        <a:lnSpc>
                          <a:spcPts val="107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A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umu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ADDC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73660">
                        <a:lnSpc>
                          <a:spcPts val="1019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data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24,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39395">
                        <a:lnSpc>
                          <a:spcPct val="753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Add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with 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285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DPTR,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73660">
                        <a:lnSpc>
                          <a:spcPts val="1015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#4500H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90,45,00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00965">
                        <a:lnSpc>
                          <a:spcPct val="745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niti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207645">
                        <a:lnSpc>
                          <a:spcPct val="753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@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DPTR, 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320040">
                        <a:lnSpc>
                          <a:spcPct val="75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sult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SJMP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80,FE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top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5944984"/>
          <a:ext cx="5806166" cy="1175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8015"/>
                <a:gridCol w="1450886"/>
                <a:gridCol w="1449450"/>
                <a:gridCol w="1449450"/>
              </a:tblGrid>
              <a:tr h="584085">
                <a:tc grid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5520">
                <a:tc>
                  <a:txBody>
                    <a:bodyPr/>
                    <a:lstStyle/>
                    <a:p>
                      <a:pPr marL="521334" marR="398145" indent="-12382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MEMORY 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2605" marR="398145" indent="-12382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MEMORY 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126990" cy="4051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8053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2</a:t>
            </a:r>
            <a:r>
              <a:rPr sz="1300" b="1" spc="5" dirty="0" smtClean="0">
                <a:latin typeface="Times New Roman"/>
                <a:cs typeface="Times New Roman"/>
              </a:rPr>
              <a:t>1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004060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8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BT</a:t>
            </a:r>
            <a:r>
              <a:rPr sz="1300" b="1" u="heavy" spc="0" dirty="0" smtClean="0">
                <a:latin typeface="Times New Roman"/>
                <a:cs typeface="Times New Roman"/>
              </a:rPr>
              <a:t>RAC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I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29972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trac</a:t>
            </a:r>
            <a:r>
              <a:rPr sz="1300" spc="-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</a:t>
            </a:r>
            <a:r>
              <a:rPr sz="1300" spc="-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re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LG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R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Clear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car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la</a:t>
            </a:r>
            <a:r>
              <a:rPr sz="1300" spc="0" dirty="0" smtClean="0">
                <a:latin typeface="Times New Roman"/>
                <a:cs typeface="Times New Roman"/>
              </a:rPr>
              <a:t>g.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 for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borrow.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op</a:t>
            </a:r>
            <a:r>
              <a:rPr sz="1300" spc="5" dirty="0" smtClean="0">
                <a:latin typeface="Times New Roman"/>
                <a:cs typeface="Times New Roman"/>
              </a:rPr>
              <a:t>era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ract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era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acc</a:t>
            </a:r>
            <a:r>
              <a:rPr sz="1300" spc="-10" dirty="0" smtClean="0">
                <a:latin typeface="Times New Roman"/>
                <a:cs typeface="Times New Roman"/>
              </a:rPr>
              <a:t>um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 </a:t>
            </a:r>
            <a:r>
              <a:rPr sz="1300" spc="0" dirty="0" smtClean="0">
                <a:latin typeface="Times New Roman"/>
                <a:cs typeface="Times New Roman"/>
              </a:rPr>
              <a:t>borro</a:t>
            </a:r>
            <a:r>
              <a:rPr sz="1300" spc="5" dirty="0" smtClean="0">
                <a:latin typeface="Times New Roman"/>
                <a:cs typeface="Times New Roman"/>
              </a:rPr>
              <a:t>w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ts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car</a:t>
            </a:r>
            <a:r>
              <a:rPr sz="1300" spc="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10" dirty="0" smtClean="0">
                <a:latin typeface="Times New Roman"/>
                <a:cs typeface="Times New Roman"/>
              </a:rPr>
              <a:t>g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4949952"/>
            <a:ext cx="2316480" cy="1633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8644128"/>
            <a:ext cx="1536192" cy="451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4160" y="1176527"/>
            <a:ext cx="786384" cy="0"/>
          </a:xfrm>
          <a:custGeom>
            <a:avLst/>
            <a:gdLst/>
            <a:ahLst/>
            <a:cxnLst/>
            <a:rect l="l" t="t" r="r" b="b"/>
            <a:pathLst>
              <a:path w="786384">
                <a:moveTo>
                  <a:pt x="0" y="0"/>
                </a:moveTo>
                <a:lnTo>
                  <a:pt x="786384" y="0"/>
                </a:lnTo>
              </a:path>
            </a:pathLst>
          </a:custGeom>
          <a:ln w="2438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4639" y="1542288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1219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4304" y="1536191"/>
            <a:ext cx="0" cy="481583"/>
          </a:xfrm>
          <a:custGeom>
            <a:avLst/>
            <a:gdLst/>
            <a:ahLst/>
            <a:cxnLst/>
            <a:rect l="l" t="t" r="r" b="b"/>
            <a:pathLst>
              <a:path h="481583">
                <a:moveTo>
                  <a:pt x="0" y="481583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520" y="1999488"/>
            <a:ext cx="0" cy="658367"/>
          </a:xfrm>
          <a:custGeom>
            <a:avLst/>
            <a:gdLst/>
            <a:ahLst/>
            <a:cxnLst/>
            <a:rect l="l" t="t" r="r" b="b"/>
            <a:pathLst>
              <a:path h="658367">
                <a:moveTo>
                  <a:pt x="0" y="658367"/>
                </a:moveTo>
                <a:lnTo>
                  <a:pt x="0" y="0"/>
                </a:lnTo>
              </a:path>
            </a:pathLst>
          </a:custGeom>
          <a:ln w="1219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088" y="2008632"/>
            <a:ext cx="2700528" cy="0"/>
          </a:xfrm>
          <a:custGeom>
            <a:avLst/>
            <a:gdLst/>
            <a:ahLst/>
            <a:cxnLst/>
            <a:rect l="l" t="t" r="r" b="b"/>
            <a:pathLst>
              <a:path w="2700528">
                <a:moveTo>
                  <a:pt x="0" y="0"/>
                </a:moveTo>
                <a:lnTo>
                  <a:pt x="2700528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6232" y="1999488"/>
            <a:ext cx="0" cy="658367"/>
          </a:xfrm>
          <a:custGeom>
            <a:avLst/>
            <a:gdLst/>
            <a:ahLst/>
            <a:cxnLst/>
            <a:rect l="l" t="t" r="r" b="b"/>
            <a:pathLst>
              <a:path h="658367">
                <a:moveTo>
                  <a:pt x="0" y="658367"/>
                </a:moveTo>
                <a:lnTo>
                  <a:pt x="0" y="0"/>
                </a:lnTo>
              </a:path>
            </a:pathLst>
          </a:custGeom>
          <a:ln w="18288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7088" y="2654807"/>
            <a:ext cx="2694432" cy="0"/>
          </a:xfrm>
          <a:custGeom>
            <a:avLst/>
            <a:gdLst/>
            <a:ahLst/>
            <a:cxnLst/>
            <a:rect l="l" t="t" r="r" b="b"/>
            <a:pathLst>
              <a:path w="2694432">
                <a:moveTo>
                  <a:pt x="0" y="0"/>
                </a:moveTo>
                <a:lnTo>
                  <a:pt x="2694432" y="0"/>
                </a:lnTo>
              </a:path>
            </a:pathLst>
          </a:custGeom>
          <a:ln w="6096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0832" y="5611367"/>
            <a:ext cx="1871471" cy="0"/>
          </a:xfrm>
          <a:custGeom>
            <a:avLst/>
            <a:gdLst/>
            <a:ahLst/>
            <a:cxnLst/>
            <a:rect l="l" t="t" r="r" b="b"/>
            <a:pathLst>
              <a:path w="1871471">
                <a:moveTo>
                  <a:pt x="0" y="0"/>
                </a:moveTo>
                <a:lnTo>
                  <a:pt x="1871471" y="0"/>
                </a:lnTo>
              </a:path>
            </a:pathLst>
          </a:custGeom>
          <a:ln w="609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3727" y="6528816"/>
            <a:ext cx="0" cy="707135"/>
          </a:xfrm>
          <a:custGeom>
            <a:avLst/>
            <a:gdLst/>
            <a:ahLst/>
            <a:cxnLst/>
            <a:rect l="l" t="t" r="r" b="b"/>
            <a:pathLst>
              <a:path h="707135">
                <a:moveTo>
                  <a:pt x="0" y="707135"/>
                </a:moveTo>
                <a:lnTo>
                  <a:pt x="0" y="0"/>
                </a:lnTo>
              </a:path>
            </a:pathLst>
          </a:custGeom>
          <a:ln w="2438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0976" y="6534911"/>
            <a:ext cx="0" cy="701040"/>
          </a:xfrm>
          <a:custGeom>
            <a:avLst/>
            <a:gdLst/>
            <a:ahLst/>
            <a:cxnLst/>
            <a:rect l="l" t="t" r="r" b="b"/>
            <a:pathLst>
              <a:path h="701040">
                <a:moveTo>
                  <a:pt x="0" y="701040"/>
                </a:moveTo>
                <a:lnTo>
                  <a:pt x="0" y="0"/>
                </a:lnTo>
              </a:path>
            </a:pathLst>
          </a:custGeom>
          <a:ln w="1219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2303" y="5602223"/>
            <a:ext cx="0" cy="1822703"/>
          </a:xfrm>
          <a:custGeom>
            <a:avLst/>
            <a:gdLst/>
            <a:ahLst/>
            <a:cxnLst/>
            <a:rect l="l" t="t" r="r" b="b"/>
            <a:pathLst>
              <a:path h="1822703">
                <a:moveTo>
                  <a:pt x="0" y="1822703"/>
                </a:moveTo>
                <a:lnTo>
                  <a:pt x="0" y="0"/>
                </a:lnTo>
              </a:path>
            </a:pathLst>
          </a:custGeom>
          <a:ln w="1219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1536" y="7229856"/>
            <a:ext cx="3145536" cy="0"/>
          </a:xfrm>
          <a:custGeom>
            <a:avLst/>
            <a:gdLst/>
            <a:ahLst/>
            <a:cxnLst/>
            <a:rect l="l" t="t" r="r" b="b"/>
            <a:pathLst>
              <a:path w="3145536">
                <a:moveTo>
                  <a:pt x="0" y="0"/>
                </a:moveTo>
                <a:lnTo>
                  <a:pt x="3145536" y="0"/>
                </a:lnTo>
              </a:path>
            </a:pathLst>
          </a:custGeom>
          <a:ln w="1219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7248" y="7421880"/>
            <a:ext cx="3157728" cy="0"/>
          </a:xfrm>
          <a:custGeom>
            <a:avLst/>
            <a:gdLst/>
            <a:ahLst/>
            <a:cxnLst/>
            <a:rect l="l" t="t" r="r" b="b"/>
            <a:pathLst>
              <a:path w="3157728">
                <a:moveTo>
                  <a:pt x="0" y="0"/>
                </a:moveTo>
                <a:lnTo>
                  <a:pt x="3157728" y="0"/>
                </a:lnTo>
              </a:path>
            </a:pathLst>
          </a:custGeom>
          <a:ln w="1219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8607" y="9101328"/>
            <a:ext cx="1237488" cy="0"/>
          </a:xfrm>
          <a:custGeom>
            <a:avLst/>
            <a:gdLst/>
            <a:ahLst/>
            <a:cxnLst/>
            <a:rect l="l" t="t" r="r" b="b"/>
            <a:pathLst>
              <a:path w="1237488">
                <a:moveTo>
                  <a:pt x="0" y="0"/>
                </a:moveTo>
                <a:lnTo>
                  <a:pt x="1237488" y="0"/>
                </a:lnTo>
              </a:path>
            </a:pathLst>
          </a:custGeom>
          <a:ln w="1219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03779" y="9644633"/>
            <a:ext cx="44462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 smtClean="0">
                <a:latin typeface="Times New Roman"/>
                <a:cs typeface="Times New Roman"/>
              </a:rPr>
              <a:t>DEPARTMENT</a:t>
            </a:r>
            <a:r>
              <a:rPr sz="1050" spc="70" dirty="0" smtClean="0">
                <a:latin typeface="Times New Roman"/>
                <a:cs typeface="Times New Roman"/>
              </a:rPr>
              <a:t> </a:t>
            </a:r>
            <a:r>
              <a:rPr sz="1050" spc="5" dirty="0" smtClean="0">
                <a:latin typeface="Times New Roman"/>
                <a:cs typeface="Times New Roman"/>
              </a:rPr>
              <a:t>OF</a:t>
            </a:r>
            <a:r>
              <a:rPr sz="1050" spc="-85" dirty="0" smtClean="0">
                <a:latin typeface="Times New Roman"/>
                <a:cs typeface="Times New Roman"/>
              </a:rPr>
              <a:t> </a:t>
            </a:r>
            <a:r>
              <a:rPr sz="1050" spc="-10" dirty="0" smtClean="0">
                <a:latin typeface="Times New Roman"/>
                <a:cs typeface="Times New Roman"/>
              </a:rPr>
              <a:t>ELEC1RONICS</a:t>
            </a:r>
            <a:r>
              <a:rPr sz="1050" spc="85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AND</a:t>
            </a:r>
            <a:r>
              <a:rPr sz="1050" spc="25" dirty="0" smtClean="0">
                <a:latin typeface="Times New Roman"/>
                <a:cs typeface="Times New Roman"/>
              </a:rPr>
              <a:t> </a:t>
            </a:r>
            <a:r>
              <a:rPr sz="1050" spc="-60" dirty="0" smtClean="0">
                <a:latin typeface="Times New Roman"/>
                <a:cs typeface="Times New Roman"/>
              </a:rPr>
              <a:t>CO:MMUNICA</a:t>
            </a:r>
            <a:r>
              <a:rPr sz="1050" spc="-140" dirty="0" smtClean="0">
                <a:latin typeface="Times New Roman"/>
                <a:cs typeface="Times New Roman"/>
              </a:rPr>
              <a:t> </a:t>
            </a:r>
            <a:r>
              <a:rPr sz="1050" spc="-25" dirty="0" smtClean="0">
                <a:latin typeface="Times New Roman"/>
                <a:cs typeface="Times New Roman"/>
              </a:rPr>
              <a:t>TION</a:t>
            </a:r>
            <a:r>
              <a:rPr sz="1050" spc="-55" dirty="0" smtClean="0">
                <a:latin typeface="Times New Roman"/>
                <a:cs typeface="Times New Roman"/>
              </a:rPr>
              <a:t> </a:t>
            </a:r>
            <a:r>
              <a:rPr sz="1050" spc="-20" dirty="0" smtClean="0">
                <a:latin typeface="Times New Roman"/>
                <a:cs typeface="Times New Roman"/>
              </a:rPr>
              <a:t>ENGINEERING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VVIT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2867" y="391414"/>
            <a:ext cx="41109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 smtClean="0">
                <a:latin typeface="Times New Roman"/>
                <a:cs typeface="Times New Roman"/>
              </a:rPr>
              <a:t>CS6412-l.\flCROPROCESSOR </a:t>
            </a:r>
            <a:r>
              <a:rPr sz="950" spc="15" dirty="0" smtClean="0">
                <a:latin typeface="Times New Roman"/>
                <a:cs typeface="Times New Roman"/>
              </a:rPr>
              <a:t> </a:t>
            </a:r>
            <a:r>
              <a:rPr sz="950" spc="-15" dirty="0" smtClean="0">
                <a:latin typeface="Times New Roman"/>
                <a:cs typeface="Times New Roman"/>
              </a:rPr>
              <a:t>AND</a:t>
            </a:r>
            <a:r>
              <a:rPr sz="950" spc="50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l.\flCROCONTROLLER </a:t>
            </a:r>
            <a:r>
              <a:rPr sz="950" spc="-110" dirty="0" smtClean="0">
                <a:latin typeface="Times New Roman"/>
                <a:cs typeface="Times New Roman"/>
              </a:rPr>
              <a:t> </a:t>
            </a:r>
            <a:r>
              <a:rPr sz="950" spc="10" dirty="0" smtClean="0">
                <a:latin typeface="Times New Roman"/>
                <a:cs typeface="Times New Roman"/>
              </a:rPr>
              <a:t>LABORATORY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7620" y="384809"/>
            <a:ext cx="15494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 smtClean="0">
                <a:latin typeface="Times New Roman"/>
                <a:cs typeface="Times New Roman"/>
              </a:rPr>
              <a:t>85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2867" y="707390"/>
            <a:ext cx="2451735" cy="753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5" dirty="0" smtClean="0">
                <a:latin typeface="Times New Roman"/>
                <a:cs typeface="Times New Roman"/>
              </a:rPr>
              <a:t>FLOECHART: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1350" spc="220" dirty="0" smtClean="0">
                <a:solidFill>
                  <a:srgbClr val="313131"/>
                </a:solidFill>
                <a:latin typeface="Times New Roman"/>
                <a:cs typeface="Times New Roman"/>
              </a:rPr>
              <a:t>START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08707" y="2218181"/>
            <a:ext cx="216852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229" dirty="0" smtClean="0">
                <a:solidFill>
                  <a:srgbClr val="313131"/>
                </a:solidFill>
                <a:latin typeface="Times New Roman"/>
                <a:cs typeface="Times New Roman"/>
              </a:rPr>
              <a:t>CLEAR </a:t>
            </a:r>
            <a:r>
              <a:rPr sz="1350" spc="-145" dirty="0" smtClean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50" spc="220" dirty="0" smtClean="0">
                <a:solidFill>
                  <a:srgbClr val="313131"/>
                </a:solidFill>
                <a:latin typeface="Times New Roman"/>
                <a:cs typeface="Times New Roman"/>
              </a:rPr>
              <a:t>CARRY</a:t>
            </a:r>
            <a:r>
              <a:rPr sz="1350" spc="140" dirty="0" smtClean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50" spc="220" dirty="0" smtClean="0">
                <a:solidFill>
                  <a:srgbClr val="313131"/>
                </a:solidFill>
                <a:latin typeface="Times New Roman"/>
                <a:cs typeface="Times New Roman"/>
              </a:rPr>
              <a:t>FLAG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49044" y="6674104"/>
            <a:ext cx="2823845" cy="403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  <a:tabLst>
                <a:tab pos="237490" algn="l"/>
              </a:tabLst>
            </a:pPr>
            <a:r>
              <a:rPr sz="1400" spc="254" dirty="0" smtClean="0">
                <a:solidFill>
                  <a:srgbClr val="313131"/>
                </a:solidFill>
                <a:latin typeface="Times New Roman"/>
                <a:cs typeface="Times New Roman"/>
              </a:rPr>
              <a:t>I	</a:t>
            </a:r>
            <a:r>
              <a:rPr sz="1350" spc="254" dirty="0" smtClean="0">
                <a:solidFill>
                  <a:srgbClr val="313131"/>
                </a:solidFill>
                <a:latin typeface="Times New Roman"/>
                <a:cs typeface="Times New Roman"/>
              </a:rPr>
              <a:t>CREMENT</a:t>
            </a:r>
            <a:r>
              <a:rPr sz="1350" spc="130" dirty="0" smtClean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50" spc="270" dirty="0" smtClean="0">
                <a:solidFill>
                  <a:srgbClr val="313131"/>
                </a:solidFill>
                <a:latin typeface="Times New Roman"/>
                <a:cs typeface="Times New Roman"/>
              </a:rPr>
              <a:t>THE</a:t>
            </a:r>
            <a:r>
              <a:rPr sz="1350" spc="85" dirty="0" smtClean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spc="215" dirty="0" smtClean="0">
                <a:solidFill>
                  <a:srgbClr val="1F1F1F"/>
                </a:solidFill>
                <a:latin typeface="Times New Roman"/>
                <a:cs typeface="Times New Roman"/>
              </a:rPr>
              <a:t>BORROW</a:t>
            </a:r>
            <a:endParaRPr sz="1400">
              <a:latin typeface="Times New Roman"/>
              <a:cs typeface="Times New Roman"/>
            </a:endParaRPr>
          </a:p>
          <a:p>
            <a:pPr marL="79375" algn="ctr">
              <a:lnSpc>
                <a:spcPts val="1410"/>
              </a:lnSpc>
            </a:pPr>
            <a:r>
              <a:rPr sz="1250" spc="305" dirty="0" smtClean="0">
                <a:solidFill>
                  <a:srgbClr val="313131"/>
                </a:solidFill>
                <a:latin typeface="Arial"/>
                <a:cs typeface="Arial"/>
              </a:rPr>
              <a:t>REG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2515" y="5620258"/>
            <a:ext cx="35179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335" dirty="0" smtClean="0">
                <a:solidFill>
                  <a:srgbClr val="313131"/>
                </a:solidFill>
                <a:latin typeface="Arial"/>
                <a:cs typeface="Arial"/>
              </a:rPr>
              <a:t>NO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13379" y="8814054"/>
            <a:ext cx="57467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245" dirty="0" smtClean="0">
                <a:solidFill>
                  <a:srgbClr val="313131"/>
                </a:solidFill>
                <a:latin typeface="Times New Roman"/>
                <a:cs typeface="Times New Roman"/>
              </a:rPr>
              <a:t>STOP</a:t>
            </a:r>
            <a:endParaRPr sz="135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773935" y="2926079"/>
          <a:ext cx="2852928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963168"/>
                <a:gridCol w="969263"/>
                <a:gridCol w="451104"/>
              </a:tblGrid>
              <a:tr h="646175">
                <a:tc gridSpan="4"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</a:pPr>
                      <a:r>
                        <a:rPr sz="135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CET</a:t>
                      </a:r>
                      <a:r>
                        <a:rPr sz="1350" spc="9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1350" spc="155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1F1F1F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F0F0F"/>
                      </a:solidFill>
                      <a:prstDash val="solid"/>
                    </a:lnL>
                    <a:lnR w="12192">
                      <a:solidFill>
                        <a:srgbClr val="4F4F4F"/>
                      </a:solidFill>
                      <a:prstDash val="solid"/>
                    </a:lnR>
                    <a:lnT w="24384">
                      <a:solidFill>
                        <a:srgbClr val="575757"/>
                      </a:solidFill>
                      <a:prstDash val="solid"/>
                    </a:lnT>
                    <a:lnB w="12192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59">
                <a:tc gridSpan="2"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84848"/>
                      </a:solidFill>
                      <a:prstDash val="solid"/>
                    </a:lnR>
                    <a:lnT w="12192">
                      <a:solidFill>
                        <a:srgbClr val="64646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84848"/>
                      </a:solidFill>
                      <a:prstDash val="solid"/>
                    </a:lnL>
                    <a:lnT w="12192">
                      <a:solidFill>
                        <a:srgbClr val="64646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6176"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4384">
                      <a:solidFill>
                        <a:srgbClr val="2B2B2B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35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SUB</a:t>
                      </a:r>
                      <a:r>
                        <a:rPr sz="1350" spc="6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2'</a:t>
                      </a:r>
                      <a:r>
                        <a:rPr sz="1350" spc="14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1F1F1F"/>
                          </a:solidFill>
                          <a:latin typeface="Times New Roman"/>
                          <a:cs typeface="Times New Roman"/>
                        </a:rPr>
                        <a:t>OPERAND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ts val="1490"/>
                        </a:lnSpc>
                      </a:pPr>
                      <a:r>
                        <a:rPr sz="1300" dirty="0" smtClean="0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00" spc="80" dirty="0" smtClean="0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ACC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4384">
                      <a:solidFill>
                        <a:srgbClr val="2B2B2B"/>
                      </a:solidFill>
                      <a:prstDash val="solid"/>
                    </a:lnL>
                    <a:lnR w="12192">
                      <a:solidFill>
                        <a:srgbClr val="575757"/>
                      </a:solidFill>
                      <a:prstDash val="solid"/>
                    </a:lnR>
                    <a:lnT w="24384">
                      <a:solidFill>
                        <a:srgbClr val="4F4F4F"/>
                      </a:solidFill>
                      <a:prstDash val="solid"/>
                    </a:lnT>
                    <a:lnB w="12192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575757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920239" y="7498080"/>
          <a:ext cx="2554224" cy="1170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872"/>
                <a:gridCol w="1267967"/>
              </a:tblGrid>
              <a:tr h="688848">
                <a:tc gridSpan="2"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sz="1400" spc="2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TT-JE </a:t>
                      </a:r>
                      <a:r>
                        <a:rPr sz="1400" spc="-16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SUM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4384">
                      <a:solidFill>
                        <a:srgbClr val="282828"/>
                      </a:solidFill>
                      <a:prstDash val="solid"/>
                    </a:lnL>
                    <a:lnR w="12192">
                      <a:solidFill>
                        <a:srgbClr val="4F4F4F"/>
                      </a:solidFill>
                      <a:prstDash val="solid"/>
                    </a:lnR>
                    <a:lnT w="24384">
                      <a:solidFill>
                        <a:srgbClr val="575757"/>
                      </a:solidFill>
                      <a:prstDash val="solid"/>
                    </a:lnT>
                    <a:lnB w="12192">
                      <a:solidFill>
                        <a:srgbClr val="4F4F4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329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838383"/>
                      </a:solidFill>
                      <a:prstDash val="solid"/>
                    </a:lnR>
                    <a:lnT w="12192">
                      <a:solidFill>
                        <a:srgbClr val="4F4F4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838383"/>
                      </a:solidFill>
                      <a:prstDash val="solid"/>
                    </a:lnL>
                    <a:lnT w="12192">
                      <a:solidFill>
                        <a:srgbClr val="4F4F4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145161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dirty="0" smtClean="0">
                <a:latin typeface="Times New Roman"/>
                <a:cs typeface="Times New Roman"/>
              </a:rPr>
              <a:t>8</a:t>
            </a:r>
            <a:r>
              <a:rPr sz="1100" b="1" u="heavy" spc="-5" dirty="0" smtClean="0">
                <a:latin typeface="Times New Roman"/>
                <a:cs typeface="Times New Roman"/>
              </a:rPr>
              <a:t> </a:t>
            </a:r>
            <a:r>
              <a:rPr sz="1100" b="1" u="heavy" spc="20" dirty="0" smtClean="0">
                <a:latin typeface="Times New Roman"/>
                <a:cs typeface="Times New Roman"/>
              </a:rPr>
              <a:t>B</a:t>
            </a:r>
            <a:r>
              <a:rPr sz="1100" b="1" u="heavy" spc="0" dirty="0" smtClean="0">
                <a:latin typeface="Times New Roman"/>
                <a:cs typeface="Times New Roman"/>
              </a:rPr>
              <a:t>IT</a:t>
            </a:r>
            <a:r>
              <a:rPr sz="1100" b="1" u="heavy" spc="25" dirty="0" smtClean="0">
                <a:latin typeface="Times New Roman"/>
                <a:cs typeface="Times New Roman"/>
              </a:rPr>
              <a:t> </a:t>
            </a:r>
            <a:r>
              <a:rPr sz="1100" b="1" u="heavy" spc="-5" dirty="0" smtClean="0">
                <a:latin typeface="Times New Roman"/>
                <a:cs typeface="Times New Roman"/>
              </a:rPr>
              <a:t>S</a:t>
            </a:r>
            <a:r>
              <a:rPr sz="1100" b="1" u="heavy" spc="5" dirty="0" smtClean="0">
                <a:latin typeface="Times New Roman"/>
                <a:cs typeface="Times New Roman"/>
              </a:rPr>
              <a:t>U</a:t>
            </a:r>
            <a:r>
              <a:rPr sz="1100" b="1" u="heavy" spc="10" dirty="0" smtClean="0">
                <a:latin typeface="Times New Roman"/>
                <a:cs typeface="Times New Roman"/>
              </a:rPr>
              <a:t>B</a:t>
            </a:r>
            <a:r>
              <a:rPr sz="1100" b="1" u="heavy" spc="2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R</a:t>
            </a:r>
            <a:r>
              <a:rPr sz="1100" b="1" u="heavy" spc="15" dirty="0" smtClean="0">
                <a:latin typeface="Times New Roman"/>
                <a:cs typeface="Times New Roman"/>
              </a:rPr>
              <a:t>A</a:t>
            </a:r>
            <a:r>
              <a:rPr sz="1100" b="1" u="heavy" spc="5" dirty="0" smtClean="0">
                <a:latin typeface="Times New Roman"/>
                <a:cs typeface="Times New Roman"/>
              </a:rPr>
              <a:t>C</a:t>
            </a:r>
            <a:r>
              <a:rPr sz="1100" b="1" u="heavy" spc="10" dirty="0" smtClean="0">
                <a:latin typeface="Times New Roman"/>
                <a:cs typeface="Times New Roman"/>
              </a:rPr>
              <a:t>TIO</a:t>
            </a:r>
            <a:r>
              <a:rPr sz="1100" b="1" u="heavy" spc="0" dirty="0" smtClean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6362737"/>
            <a:ext cx="67183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OUT</a:t>
            </a:r>
            <a:r>
              <a:rPr sz="1100" b="1" u="heavy" spc="10" dirty="0" smtClean="0">
                <a:latin typeface="Times New Roman"/>
                <a:cs typeface="Times New Roman"/>
              </a:rPr>
              <a:t>PUT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19" y="8490991"/>
            <a:ext cx="4991100" cy="511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marL="371475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 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s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ac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 is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200" b="1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06805"/>
          <a:ext cx="5806166" cy="4770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036"/>
                <a:gridCol w="914158"/>
                <a:gridCol w="1027531"/>
                <a:gridCol w="929944"/>
                <a:gridCol w="914158"/>
                <a:gridCol w="1061973"/>
              </a:tblGrid>
              <a:tr h="680237"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OPERAND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HEX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1672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CLR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CODE</a:t>
                      </a:r>
                      <a:r>
                        <a:rPr sz="11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C3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Cl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CY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237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73660">
                        <a:lnSpc>
                          <a:spcPts val="1019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data1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74,</a:t>
                      </a:r>
                      <a:r>
                        <a:rPr sz="1100" b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35890">
                        <a:lnSpc>
                          <a:spcPct val="75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umu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237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SUBB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3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73660">
                        <a:lnSpc>
                          <a:spcPts val="103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data2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94,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07950">
                        <a:lnSpc>
                          <a:spcPct val="762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ubt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2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om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237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247650">
                        <a:lnSpc>
                          <a:spcPct val="745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DPTR,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 4500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90,45,00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423545" algn="just">
                        <a:lnSpc>
                          <a:spcPct val="749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niti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 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237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@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DPTR,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03835">
                        <a:lnSpc>
                          <a:spcPct val="75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the di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fe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1672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SJMP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L1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80,FE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8880" y="6645312"/>
          <a:ext cx="5806166" cy="1175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8015"/>
                <a:gridCol w="1450886"/>
                <a:gridCol w="1449450"/>
                <a:gridCol w="1449450"/>
              </a:tblGrid>
              <a:tr h="58408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1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0" dirty="0" smtClean="0">
                          <a:latin typeface="Times New Roman"/>
                          <a:cs typeface="Times New Roman"/>
                        </a:rPr>
                        <a:t>TP</a:t>
                      </a:r>
                      <a:r>
                        <a:rPr sz="1200" b="1" spc="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5520">
                <a:tc>
                  <a:txBody>
                    <a:bodyPr/>
                    <a:lstStyle/>
                    <a:p>
                      <a:pPr marL="574675" marR="454659" indent="-120650">
                        <a:lnSpc>
                          <a:spcPts val="1400"/>
                        </a:lnSpc>
                      </a:pPr>
                      <a:r>
                        <a:rPr sz="1200" spc="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ory </a:t>
                      </a:r>
                      <a:r>
                        <a:rPr sz="12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ata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675" marR="455930" indent="-120650">
                        <a:lnSpc>
                          <a:spcPts val="1400"/>
                        </a:lnSpc>
                      </a:pPr>
                      <a:r>
                        <a:rPr sz="1200" spc="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ory </a:t>
                      </a:r>
                      <a:r>
                        <a:rPr sz="1200" spc="1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ata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321935" cy="3472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47548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2</a:t>
            </a:r>
            <a:r>
              <a:rPr sz="1300" b="1" spc="5" dirty="0" smtClean="0">
                <a:latin typeface="Times New Roman"/>
                <a:cs typeface="Times New Roman"/>
              </a:rPr>
              <a:t>2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358775" algn="ctr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8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-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L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10" dirty="0" smtClean="0">
                <a:latin typeface="Times New Roman"/>
                <a:cs typeface="Times New Roman"/>
              </a:rPr>
              <a:t>C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287020" algn="ctr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10" dirty="0" smtClean="0">
                <a:latin typeface="Times New Roman"/>
                <a:cs typeface="Times New Roman"/>
              </a:rPr>
              <a:t> 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8 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at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 </a:t>
            </a:r>
            <a:r>
              <a:rPr sz="1300" spc="5" dirty="0" smtClean="0">
                <a:latin typeface="Times New Roman"/>
                <a:cs typeface="Times New Roman"/>
              </a:rPr>
              <a:t>in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n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B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ith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B.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product</a:t>
            </a:r>
            <a:r>
              <a:rPr sz="1300" spc="5" dirty="0" smtClean="0">
                <a:latin typeface="Times New Roman"/>
                <a:cs typeface="Times New Roman"/>
              </a:rPr>
              <a:t> 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30" dirty="0" smtClean="0">
                <a:latin typeface="Times New Roman"/>
                <a:cs typeface="Times New Roman"/>
              </a:rPr>
              <a:t>r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09294"/>
            <a:ext cx="644651" cy="0"/>
          </a:xfrm>
          <a:custGeom>
            <a:avLst/>
            <a:gdLst/>
            <a:ahLst/>
            <a:cxnLst/>
            <a:rect l="l" t="t" r="r" b="b"/>
            <a:pathLst>
              <a:path w="644651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464" y="1531619"/>
            <a:ext cx="722376" cy="0"/>
          </a:xfrm>
          <a:custGeom>
            <a:avLst/>
            <a:gdLst/>
            <a:ahLst/>
            <a:cxnLst/>
            <a:rect l="l" t="t" r="r" b="b"/>
            <a:pathLst>
              <a:path w="722376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9464" y="1984248"/>
            <a:ext cx="2994660" cy="0"/>
          </a:xfrm>
          <a:custGeom>
            <a:avLst/>
            <a:gdLst/>
            <a:ahLst/>
            <a:cxnLst/>
            <a:rect l="l" t="t" r="r" b="b"/>
            <a:pathLst>
              <a:path w="2994660">
                <a:moveTo>
                  <a:pt x="0" y="0"/>
                </a:moveTo>
                <a:lnTo>
                  <a:pt x="299466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3652" y="1522475"/>
            <a:ext cx="0" cy="470916"/>
          </a:xfrm>
          <a:custGeom>
            <a:avLst/>
            <a:gdLst/>
            <a:ahLst/>
            <a:cxnLst/>
            <a:rect l="l" t="t" r="r" b="b"/>
            <a:pathLst>
              <a:path h="470916">
                <a:moveTo>
                  <a:pt x="0" y="470916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1750" y="1975104"/>
            <a:ext cx="0" cy="594359"/>
          </a:xfrm>
          <a:custGeom>
            <a:avLst/>
            <a:gdLst/>
            <a:ahLst/>
            <a:cxnLst/>
            <a:rect l="l" t="t" r="r" b="b"/>
            <a:pathLst>
              <a:path h="594359">
                <a:moveTo>
                  <a:pt x="0" y="594360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4123" y="1975104"/>
            <a:ext cx="0" cy="594359"/>
          </a:xfrm>
          <a:custGeom>
            <a:avLst/>
            <a:gdLst/>
            <a:ahLst/>
            <a:cxnLst/>
            <a:rect l="l" t="t" r="r" b="b"/>
            <a:pathLst>
              <a:path h="594359">
                <a:moveTo>
                  <a:pt x="0" y="594360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9464" y="2558033"/>
            <a:ext cx="3003804" cy="0"/>
          </a:xfrm>
          <a:custGeom>
            <a:avLst/>
            <a:gdLst/>
            <a:ahLst/>
            <a:cxnLst/>
            <a:rect l="l" t="t" r="r" b="b"/>
            <a:pathLst>
              <a:path w="3003804">
                <a:moveTo>
                  <a:pt x="0" y="0"/>
                </a:moveTo>
                <a:lnTo>
                  <a:pt x="300380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1176" y="2919222"/>
            <a:ext cx="3012948" cy="0"/>
          </a:xfrm>
          <a:custGeom>
            <a:avLst/>
            <a:gdLst/>
            <a:ahLst/>
            <a:cxnLst/>
            <a:rect l="l" t="t" r="r" b="b"/>
            <a:pathLst>
              <a:path w="3012948">
                <a:moveTo>
                  <a:pt x="0" y="0"/>
                </a:moveTo>
                <a:lnTo>
                  <a:pt x="30129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0" y="2907792"/>
            <a:ext cx="0" cy="594359"/>
          </a:xfrm>
          <a:custGeom>
            <a:avLst/>
            <a:gdLst/>
            <a:ahLst/>
            <a:cxnLst/>
            <a:rect l="l" t="t" r="r" b="b"/>
            <a:pathLst>
              <a:path h="594359">
                <a:moveTo>
                  <a:pt x="0" y="59435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5835" y="2907792"/>
            <a:ext cx="0" cy="580644"/>
          </a:xfrm>
          <a:custGeom>
            <a:avLst/>
            <a:gdLst/>
            <a:ahLst/>
            <a:cxnLst/>
            <a:rect l="l" t="t" r="r" b="b"/>
            <a:pathLst>
              <a:path h="580644">
                <a:moveTo>
                  <a:pt x="0" y="580643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1176" y="3493008"/>
            <a:ext cx="3017520" cy="0"/>
          </a:xfrm>
          <a:custGeom>
            <a:avLst/>
            <a:gdLst/>
            <a:ahLst/>
            <a:cxnLst/>
            <a:rect l="l" t="t" r="r" b="b"/>
            <a:pathLst>
              <a:path w="3017520">
                <a:moveTo>
                  <a:pt x="0" y="0"/>
                </a:moveTo>
                <a:lnTo>
                  <a:pt x="301752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4069079"/>
            <a:ext cx="1741932" cy="0"/>
          </a:xfrm>
          <a:custGeom>
            <a:avLst/>
            <a:gdLst/>
            <a:ahLst/>
            <a:cxnLst/>
            <a:rect l="l" t="t" r="r" b="b"/>
            <a:pathLst>
              <a:path w="1741932">
                <a:moveTo>
                  <a:pt x="0" y="0"/>
                </a:moveTo>
                <a:lnTo>
                  <a:pt x="174193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9544" y="4059935"/>
            <a:ext cx="0" cy="589788"/>
          </a:xfrm>
          <a:custGeom>
            <a:avLst/>
            <a:gdLst/>
            <a:ahLst/>
            <a:cxnLst/>
            <a:rect l="l" t="t" r="r" b="b"/>
            <a:pathLst>
              <a:path h="589788">
                <a:moveTo>
                  <a:pt x="0" y="58978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5473" y="4059935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594360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4645152"/>
            <a:ext cx="1746503" cy="0"/>
          </a:xfrm>
          <a:custGeom>
            <a:avLst/>
            <a:gdLst/>
            <a:ahLst/>
            <a:cxnLst/>
            <a:rect l="l" t="t" r="r" b="b"/>
            <a:pathLst>
              <a:path w="1746503">
                <a:moveTo>
                  <a:pt x="0" y="0"/>
                </a:moveTo>
                <a:lnTo>
                  <a:pt x="1746503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5223" y="5173217"/>
            <a:ext cx="2263140" cy="0"/>
          </a:xfrm>
          <a:custGeom>
            <a:avLst/>
            <a:gdLst/>
            <a:ahLst/>
            <a:cxnLst/>
            <a:rect l="l" t="t" r="r" b="b"/>
            <a:pathLst>
              <a:path w="2263140">
                <a:moveTo>
                  <a:pt x="0" y="0"/>
                </a:moveTo>
                <a:lnTo>
                  <a:pt x="226314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3652" y="4636008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4367" y="5161788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621791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5223" y="5783579"/>
            <a:ext cx="2272284" cy="0"/>
          </a:xfrm>
          <a:custGeom>
            <a:avLst/>
            <a:gdLst/>
            <a:ahLst/>
            <a:cxnLst/>
            <a:rect l="l" t="t" r="r" b="b"/>
            <a:pathLst>
              <a:path w="2272284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8364" y="5161788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9291" y="6336791"/>
            <a:ext cx="1184148" cy="0"/>
          </a:xfrm>
          <a:custGeom>
            <a:avLst/>
            <a:gdLst/>
            <a:ahLst/>
            <a:cxnLst/>
            <a:rect l="l" t="t" r="r" b="b"/>
            <a:pathLst>
              <a:path w="1184148">
                <a:moveTo>
                  <a:pt x="0" y="0"/>
                </a:moveTo>
                <a:lnTo>
                  <a:pt x="118414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3652" y="5774435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571500"/>
                </a:moveTo>
                <a:lnTo>
                  <a:pt x="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79291" y="6638543"/>
            <a:ext cx="1124712" cy="0"/>
          </a:xfrm>
          <a:custGeom>
            <a:avLst/>
            <a:gdLst/>
            <a:ahLst/>
            <a:cxnLst/>
            <a:rect l="l" t="t" r="r" b="b"/>
            <a:pathLst>
              <a:path w="1124712">
                <a:moveTo>
                  <a:pt x="0" y="0"/>
                </a:moveTo>
                <a:lnTo>
                  <a:pt x="11247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65240" y="383285"/>
            <a:ext cx="1568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14" dirty="0" smtClean="0">
                <a:latin typeface="Courier New"/>
                <a:cs typeface="Courier New"/>
              </a:rPr>
              <a:t>88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7439" y="692404"/>
            <a:ext cx="4408805" cy="2698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latin typeface="Times New Roman"/>
                <a:cs typeface="Times New Roman"/>
              </a:rPr>
              <a:t>FLOWCHART: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45"/>
              </a:spcBef>
            </a:pPr>
            <a:endParaRPr sz="1200"/>
          </a:p>
          <a:p>
            <a:pPr marL="1522730" algn="ctr">
              <a:lnSpc>
                <a:spcPct val="100000"/>
              </a:lnSpc>
            </a:pPr>
            <a:r>
              <a:rPr sz="1250" spc="220" dirty="0" smtClean="0">
                <a:latin typeface="Times New Roman"/>
                <a:cs typeface="Times New Roman"/>
              </a:rPr>
              <a:t>STARJ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391285" algn="r">
              <a:lnSpc>
                <a:spcPct val="100000"/>
              </a:lnSpc>
            </a:pPr>
            <a:r>
              <a:rPr sz="1100" spc="-125" dirty="0" smtClean="0">
                <a:latin typeface="Times New Roman"/>
                <a:cs typeface="Times New Roman"/>
              </a:rPr>
              <a:t>lr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60"/>
              </a:spcBef>
            </a:pPr>
            <a:endParaRPr sz="1000"/>
          </a:p>
          <a:p>
            <a:pPr marL="2275840" marR="313055" indent="-494030">
              <a:lnSpc>
                <a:spcPts val="1370"/>
              </a:lnSpc>
            </a:pPr>
            <a:r>
              <a:rPr sz="1250" spc="210" dirty="0" smtClean="0">
                <a:latin typeface="Times New Roman"/>
                <a:cs typeface="Times New Roman"/>
              </a:rPr>
              <a:t>GEl'</a:t>
            </a:r>
            <a:r>
              <a:rPr sz="1250" spc="35" dirty="0" smtClean="0">
                <a:latin typeface="Times New Roman"/>
                <a:cs typeface="Times New Roman"/>
              </a:rPr>
              <a:t> </a:t>
            </a:r>
            <a:r>
              <a:rPr sz="1250" spc="200" dirty="0" smtClean="0">
                <a:latin typeface="Times New Roman"/>
                <a:cs typeface="Times New Roman"/>
              </a:rPr>
              <a:t>THE</a:t>
            </a:r>
            <a:r>
              <a:rPr sz="1250" spc="45" dirty="0" smtClean="0">
                <a:latin typeface="Times New Roman"/>
                <a:cs typeface="Times New Roman"/>
              </a:rPr>
              <a:t> </a:t>
            </a:r>
            <a:r>
              <a:rPr sz="1250" spc="175" dirty="0" smtClean="0">
                <a:latin typeface="Times New Roman"/>
                <a:cs typeface="Times New Roman"/>
              </a:rPr>
              <a:t>MULTIPLIER </a:t>
            </a:r>
            <a:r>
              <a:rPr sz="1250" spc="-114" dirty="0" smtClean="0">
                <a:latin typeface="Times New Roman"/>
                <a:cs typeface="Times New Roman"/>
              </a:rPr>
              <a:t> </a:t>
            </a:r>
            <a:r>
              <a:rPr sz="1250" spc="110" dirty="0" smtClean="0">
                <a:latin typeface="Times New Roman"/>
                <a:cs typeface="Times New Roman"/>
              </a:rPr>
              <a:t>IN</a:t>
            </a:r>
            <a:r>
              <a:rPr sz="1250" spc="50" dirty="0" smtClean="0">
                <a:latin typeface="Times New Roman"/>
                <a:cs typeface="Times New Roman"/>
              </a:rPr>
              <a:t> </a:t>
            </a:r>
            <a:r>
              <a:rPr sz="1250" spc="229" dirty="0" smtClean="0">
                <a:latin typeface="Times New Roman"/>
                <a:cs typeface="Times New Roman"/>
              </a:rPr>
              <a:t>ACCUMLATOl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17"/>
              </a:spcBef>
            </a:pPr>
            <a:endParaRPr sz="1100"/>
          </a:p>
          <a:p>
            <a:pPr marR="1387475" algn="r">
              <a:lnSpc>
                <a:spcPct val="100000"/>
              </a:lnSpc>
            </a:pPr>
            <a:r>
              <a:rPr sz="1100" spc="-35" dirty="0" smtClean="0">
                <a:latin typeface="Times New Roman"/>
                <a:cs typeface="Times New Roman"/>
              </a:rPr>
              <a:t>,lr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/>
          </a:p>
          <a:p>
            <a:pPr marL="2741930" marR="12700" indent="-1243965">
              <a:lnSpc>
                <a:spcPts val="1330"/>
              </a:lnSpc>
            </a:pPr>
            <a:r>
              <a:rPr sz="1250" spc="300" dirty="0" smtClean="0">
                <a:latin typeface="Times New Roman"/>
                <a:cs typeface="Times New Roman"/>
              </a:rPr>
              <a:t>GKl</a:t>
            </a:r>
            <a:r>
              <a:rPr sz="1250" spc="65" dirty="0" smtClean="0">
                <a:latin typeface="Times New Roman"/>
                <a:cs typeface="Times New Roman"/>
              </a:rPr>
              <a:t> </a:t>
            </a:r>
            <a:r>
              <a:rPr sz="1250" spc="200" dirty="0" smtClean="0">
                <a:latin typeface="Times New Roman"/>
                <a:cs typeface="Times New Roman"/>
              </a:rPr>
              <a:t>THE</a:t>
            </a:r>
            <a:r>
              <a:rPr sz="1250" spc="80" dirty="0" smtClean="0">
                <a:latin typeface="Times New Roman"/>
                <a:cs typeface="Times New Roman"/>
              </a:rPr>
              <a:t> </a:t>
            </a:r>
            <a:r>
              <a:rPr sz="1250" spc="175" dirty="0" smtClean="0">
                <a:latin typeface="Times New Roman"/>
                <a:cs typeface="Times New Roman"/>
              </a:rPr>
              <a:t>MULTLlPLICANT </a:t>
            </a:r>
            <a:r>
              <a:rPr sz="1250" spc="-40" dirty="0" smtClean="0">
                <a:latin typeface="Times New Roman"/>
                <a:cs typeface="Times New Roman"/>
              </a:rPr>
              <a:t> </a:t>
            </a:r>
            <a:r>
              <a:rPr sz="1250" spc="150" dirty="0" smtClean="0">
                <a:latin typeface="Times New Roman"/>
                <a:cs typeface="Times New Roman"/>
              </a:rPr>
              <a:t>IN</a:t>
            </a:r>
            <a:r>
              <a:rPr sz="1250" spc="45" dirty="0" smtClean="0">
                <a:latin typeface="Times New Roman"/>
                <a:cs typeface="Times New Roman"/>
              </a:rPr>
              <a:t> </a:t>
            </a:r>
            <a:r>
              <a:rPr sz="1250" spc="190" dirty="0" smtClean="0">
                <a:latin typeface="Times New Roman"/>
                <a:cs typeface="Times New Roman"/>
              </a:rPr>
              <a:t>B</a:t>
            </a:r>
            <a:r>
              <a:rPr sz="1250" spc="70" dirty="0" smtClean="0">
                <a:latin typeface="Times New Roman"/>
                <a:cs typeface="Times New Roman"/>
              </a:rPr>
              <a:t> </a:t>
            </a:r>
            <a:r>
              <a:rPr sz="1250" spc="175" dirty="0" smtClean="0">
                <a:latin typeface="Times New Roman"/>
                <a:cs typeface="Times New Roman"/>
              </a:rPr>
              <a:t>REG.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35171" y="3869944"/>
            <a:ext cx="1003935" cy="67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" algn="ctr">
              <a:lnSpc>
                <a:spcPct val="100000"/>
              </a:lnSpc>
            </a:pPr>
            <a:r>
              <a:rPr sz="1100" spc="-35" dirty="0" smtClean="0">
                <a:latin typeface="Times New Roman"/>
                <a:cs typeface="Times New Roman"/>
              </a:rPr>
              <a:t>,lr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250" spc="145" dirty="0" smtClean="0">
                <a:latin typeface="Times New Roman"/>
                <a:cs typeface="Times New Roman"/>
              </a:rPr>
              <a:t>MlJLTJPLY</a:t>
            </a:r>
            <a:endParaRPr sz="1250">
              <a:latin typeface="Times New Roman"/>
              <a:cs typeface="Times New Roman"/>
            </a:endParaRPr>
          </a:p>
          <a:p>
            <a:pPr marL="64769" algn="ctr">
              <a:lnSpc>
                <a:spcPts val="1405"/>
              </a:lnSpc>
            </a:pPr>
            <a:r>
              <a:rPr sz="1250" spc="170" dirty="0" smtClean="0">
                <a:latin typeface="Times New Roman"/>
                <a:cs typeface="Times New Roman"/>
              </a:rPr>
              <a:t>A&amp;B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2000" y="4999228"/>
            <a:ext cx="1553845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" algn="ctr">
              <a:lnSpc>
                <a:spcPct val="100000"/>
              </a:lnSpc>
            </a:pPr>
            <a:r>
              <a:rPr sz="1100" spc="-125" dirty="0" smtClean="0">
                <a:latin typeface="Times New Roman"/>
                <a:cs typeface="Times New Roman"/>
              </a:rPr>
              <a:t>lr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R="0" algn="ctr">
              <a:lnSpc>
                <a:spcPct val="100000"/>
              </a:lnSpc>
            </a:pPr>
            <a:r>
              <a:rPr sz="1250" spc="180" dirty="0" smtClean="0">
                <a:latin typeface="Times New Roman"/>
                <a:cs typeface="Times New Roman"/>
              </a:rPr>
              <a:t>STORE</a:t>
            </a:r>
            <a:r>
              <a:rPr sz="1250" spc="75" dirty="0" smtClean="0">
                <a:latin typeface="Times New Roman"/>
                <a:cs typeface="Times New Roman"/>
              </a:rPr>
              <a:t> </a:t>
            </a:r>
            <a:r>
              <a:rPr sz="1250" spc="200" dirty="0" smtClean="0">
                <a:latin typeface="Times New Roman"/>
                <a:cs typeface="Times New Roman"/>
              </a:rPr>
              <a:t>THE</a:t>
            </a:r>
            <a:r>
              <a:rPr sz="1250" spc="120" dirty="0" smtClean="0">
                <a:latin typeface="Times New Roman"/>
                <a:cs typeface="Times New Roman"/>
              </a:rPr>
              <a:t> </a:t>
            </a:r>
            <a:r>
              <a:rPr sz="1250" spc="180" dirty="0" smtClean="0">
                <a:latin typeface="Times New Roman"/>
                <a:cs typeface="Times New Roman"/>
              </a:rPr>
              <a:t>SUM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56379" y="6151371"/>
            <a:ext cx="8128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25" dirty="0" smtClean="0">
                <a:latin typeface="Times New Roman"/>
                <a:cs typeface="Times New Roman"/>
              </a:rPr>
              <a:t>lr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70579" y="6139434"/>
            <a:ext cx="151765" cy="579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0" spc="-885" dirty="0" smtClean="0">
                <a:latin typeface="Arial"/>
                <a:cs typeface="Arial"/>
              </a:rPr>
              <a:t>c</a:t>
            </a:r>
            <a:endParaRPr sz="3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23208" y="6388353"/>
            <a:ext cx="518159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195" dirty="0" smtClean="0">
                <a:latin typeface="Times New Roman"/>
                <a:cs typeface="Times New Roman"/>
              </a:rPr>
              <a:t>STOP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23308" y="6275070"/>
            <a:ext cx="175895" cy="354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430" dirty="0" smtClean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89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1764030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8</a:t>
            </a:r>
            <a:r>
              <a:rPr sz="1100" b="1" u="heavy" spc="0" dirty="0" smtClean="0">
                <a:latin typeface="Times New Roman"/>
                <a:cs typeface="Times New Roman"/>
              </a:rPr>
              <a:t> </a:t>
            </a:r>
            <a:r>
              <a:rPr sz="1100" b="1" u="heavy" spc="10" dirty="0" smtClean="0">
                <a:latin typeface="Times New Roman"/>
                <a:cs typeface="Times New Roman"/>
              </a:rPr>
              <a:t>B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 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15" dirty="0" smtClean="0">
                <a:latin typeface="Times New Roman"/>
                <a:cs typeface="Times New Roman"/>
              </a:rPr>
              <a:t>U</a:t>
            </a:r>
            <a:r>
              <a:rPr sz="1100" b="1" u="heavy" spc="0" dirty="0" smtClean="0">
                <a:latin typeface="Times New Roman"/>
                <a:cs typeface="Times New Roman"/>
              </a:rPr>
              <a:t>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0" dirty="0" smtClean="0">
                <a:latin typeface="Times New Roman"/>
                <a:cs typeface="Times New Roman"/>
              </a:rPr>
              <a:t>PL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CA</a:t>
            </a:r>
            <a:r>
              <a:rPr sz="1100" b="1" u="heavy" spc="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I</a:t>
            </a:r>
            <a:r>
              <a:rPr sz="1100" b="1" u="heavy" spc="15" dirty="0" smtClean="0">
                <a:latin typeface="Times New Roman"/>
                <a:cs typeface="Times New Roman"/>
              </a:rPr>
              <a:t>ON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06805"/>
          <a:ext cx="5806166" cy="5171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036"/>
                <a:gridCol w="901242"/>
                <a:gridCol w="1034707"/>
                <a:gridCol w="941425"/>
                <a:gridCol w="906983"/>
                <a:gridCol w="1063409"/>
              </a:tblGrid>
              <a:tr h="516635"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OPERAND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 marR="212090" indent="51435">
                        <a:lnSpc>
                          <a:spcPct val="745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HEX 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285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109855">
                        <a:lnSpc>
                          <a:spcPts val="1015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,#data1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74,</a:t>
                      </a:r>
                      <a:r>
                        <a:rPr sz="1100" b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37160">
                        <a:lnSpc>
                          <a:spcPct val="745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umu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B,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109855">
                        <a:lnSpc>
                          <a:spcPts val="1275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#data2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75,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37160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B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ist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MUL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F5,F0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Multiply</a:t>
                      </a:r>
                      <a:r>
                        <a:rPr sz="11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both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23520">
                        <a:lnSpc>
                          <a:spcPct val="745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DPTR,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 4500H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90,45,00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424815" algn="just">
                        <a:lnSpc>
                          <a:spcPct val="749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niti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 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23520">
                        <a:lnSpc>
                          <a:spcPct val="753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@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DPTR, 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69240">
                        <a:lnSpc>
                          <a:spcPct val="75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low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 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sult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401A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DPTR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328930">
                        <a:lnSpc>
                          <a:spcPct val="749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xt 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E5,F0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31140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 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223520">
                        <a:lnSpc>
                          <a:spcPts val="128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@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DPTR, 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sult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635"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100" b="1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SJMP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STOP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80,FE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04264" y="9907219"/>
            <a:ext cx="3403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878" y="9907219"/>
            <a:ext cx="445770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142582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129882"/>
            <a:ext cx="9144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340124"/>
            <a:ext cx="5408930" cy="2465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562475">
              <a:lnSpc>
                <a:spcPct val="145600"/>
              </a:lnSpc>
            </a:pPr>
            <a:r>
              <a:rPr sz="1300" b="1" spc="40" dirty="0" smtClean="0">
                <a:latin typeface="Arial"/>
                <a:cs typeface="Arial"/>
              </a:rPr>
              <a:t>E</a:t>
            </a:r>
            <a:r>
              <a:rPr sz="1300" b="1" spc="35" dirty="0" smtClean="0">
                <a:latin typeface="Arial"/>
                <a:cs typeface="Arial"/>
              </a:rPr>
              <a:t>X</a:t>
            </a:r>
            <a:r>
              <a:rPr sz="1300" b="1" spc="-35" dirty="0" smtClean="0">
                <a:latin typeface="Arial"/>
                <a:cs typeface="Arial"/>
              </a:rPr>
              <a:t>.</a:t>
            </a:r>
            <a:r>
              <a:rPr sz="1300" b="1" spc="-25" dirty="0" smtClean="0">
                <a:latin typeface="Arial"/>
                <a:cs typeface="Arial"/>
              </a:rPr>
              <a:t> </a:t>
            </a:r>
            <a:r>
              <a:rPr sz="1300" b="1" spc="0" dirty="0" smtClean="0">
                <a:latin typeface="Arial"/>
                <a:cs typeface="Arial"/>
              </a:rPr>
              <a:t>N</a:t>
            </a:r>
            <a:r>
              <a:rPr sz="1300" b="1" spc="5" dirty="0" smtClean="0">
                <a:latin typeface="Arial"/>
                <a:cs typeface="Arial"/>
              </a:rPr>
              <a:t>O:</a:t>
            </a:r>
            <a:r>
              <a:rPr sz="1300" b="1" spc="-35" dirty="0" smtClean="0">
                <a:latin typeface="Arial"/>
                <a:cs typeface="Arial"/>
              </a:rPr>
              <a:t> </a:t>
            </a:r>
            <a:r>
              <a:rPr sz="1300" b="1" spc="-70" dirty="0" smtClean="0">
                <a:latin typeface="Arial"/>
                <a:cs typeface="Arial"/>
              </a:rPr>
              <a:t>0</a:t>
            </a:r>
            <a:r>
              <a:rPr sz="1300" b="1" spc="-65" dirty="0" smtClean="0">
                <a:latin typeface="Arial"/>
                <a:cs typeface="Arial"/>
              </a:rPr>
              <a:t>2</a:t>
            </a:r>
            <a:r>
              <a:rPr sz="1300" b="1" spc="-35" dirty="0" smtClean="0">
                <a:latin typeface="Arial"/>
                <a:cs typeface="Arial"/>
              </a:rPr>
              <a:t> </a:t>
            </a:r>
            <a:r>
              <a:rPr sz="1300" b="1" spc="0" dirty="0" smtClean="0">
                <a:latin typeface="Arial"/>
                <a:cs typeface="Arial"/>
              </a:rPr>
              <a:t>DA</a:t>
            </a:r>
            <a:r>
              <a:rPr sz="1300" b="1" spc="40" dirty="0" smtClean="0">
                <a:latin typeface="Arial"/>
                <a:cs typeface="Arial"/>
              </a:rPr>
              <a:t>TE  </a:t>
            </a:r>
            <a:r>
              <a:rPr sz="1300" b="1" spc="-90" dirty="0" smtClean="0">
                <a:latin typeface="Arial"/>
                <a:cs typeface="Arial"/>
              </a:rPr>
              <a:t> </a:t>
            </a:r>
            <a:r>
              <a:rPr sz="1300" b="1" spc="0" dirty="0" smtClean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 marL="942340" marR="201930" indent="-363220">
              <a:lnSpc>
                <a:spcPct val="145600"/>
              </a:lnSpc>
            </a:pPr>
            <a:r>
              <a:rPr sz="1300" b="1" u="heavy" spc="-30" dirty="0" smtClean="0">
                <a:latin typeface="Arial"/>
                <a:cs typeface="Arial"/>
              </a:rPr>
              <a:t>B</a:t>
            </a:r>
            <a:r>
              <a:rPr sz="1300" b="1" u="heavy" spc="-35" dirty="0" smtClean="0">
                <a:latin typeface="Arial"/>
                <a:cs typeface="Arial"/>
              </a:rPr>
              <a:t>A</a:t>
            </a:r>
            <a:r>
              <a:rPr sz="1300" b="1" u="heavy" spc="5" dirty="0" smtClean="0">
                <a:latin typeface="Arial"/>
                <a:cs typeface="Arial"/>
              </a:rPr>
              <a:t>SIC</a:t>
            </a:r>
            <a:r>
              <a:rPr sz="1300" b="1" u="heavy" spc="-30" dirty="0" smtClean="0">
                <a:latin typeface="Arial"/>
                <a:cs typeface="Arial"/>
              </a:rPr>
              <a:t> </a:t>
            </a:r>
            <a:r>
              <a:rPr sz="1300" b="1" u="heavy" spc="0" dirty="0" smtClean="0">
                <a:latin typeface="Arial"/>
                <a:cs typeface="Arial"/>
              </a:rPr>
              <a:t>AR</a:t>
            </a:r>
            <a:r>
              <a:rPr sz="1300" b="1" u="heavy" spc="145" dirty="0" smtClean="0">
                <a:latin typeface="Arial"/>
                <a:cs typeface="Arial"/>
              </a:rPr>
              <a:t>I</a:t>
            </a:r>
            <a:r>
              <a:rPr sz="1300" b="1" u="heavy" spc="75" dirty="0" smtClean="0">
                <a:latin typeface="Arial"/>
                <a:cs typeface="Arial"/>
              </a:rPr>
              <a:t>TH</a:t>
            </a:r>
            <a:r>
              <a:rPr sz="1300" b="1" u="heavy" spc="145" dirty="0" smtClean="0">
                <a:latin typeface="Arial"/>
                <a:cs typeface="Arial"/>
              </a:rPr>
              <a:t>M</a:t>
            </a:r>
            <a:r>
              <a:rPr sz="1300" b="1" u="heavy" spc="-5" dirty="0" smtClean="0">
                <a:latin typeface="Arial"/>
                <a:cs typeface="Arial"/>
              </a:rPr>
              <a:t>E</a:t>
            </a:r>
            <a:r>
              <a:rPr sz="1300" b="1" u="heavy" spc="155" dirty="0" smtClean="0">
                <a:latin typeface="Arial"/>
                <a:cs typeface="Arial"/>
              </a:rPr>
              <a:t>T</a:t>
            </a:r>
            <a:r>
              <a:rPr sz="1300" b="1" u="heavy" spc="75" dirty="0" smtClean="0">
                <a:latin typeface="Arial"/>
                <a:cs typeface="Arial"/>
              </a:rPr>
              <a:t>I</a:t>
            </a:r>
            <a:r>
              <a:rPr sz="1300" b="1" u="heavy" spc="5" dirty="0" smtClean="0">
                <a:latin typeface="Arial"/>
                <a:cs typeface="Arial"/>
              </a:rPr>
              <a:t>C</a:t>
            </a:r>
            <a:r>
              <a:rPr sz="1300" b="1" u="heavy" spc="-35" dirty="0" smtClean="0">
                <a:latin typeface="Arial"/>
                <a:cs typeface="Arial"/>
              </a:rPr>
              <a:t> </a:t>
            </a:r>
            <a:r>
              <a:rPr sz="1300" b="1" u="heavy" spc="0" dirty="0" smtClean="0">
                <a:latin typeface="Arial"/>
                <a:cs typeface="Arial"/>
              </a:rPr>
              <a:t>AN</a:t>
            </a:r>
            <a:r>
              <a:rPr sz="1300" b="1" u="heavy" spc="5" dirty="0" smtClean="0">
                <a:latin typeface="Arial"/>
                <a:cs typeface="Arial"/>
              </a:rPr>
              <a:t>D</a:t>
            </a:r>
            <a:r>
              <a:rPr sz="1300" b="1" u="heavy" spc="-40" dirty="0" smtClean="0">
                <a:latin typeface="Arial"/>
                <a:cs typeface="Arial"/>
              </a:rPr>
              <a:t> </a:t>
            </a:r>
            <a:r>
              <a:rPr sz="1300" b="1" u="heavy" spc="45" dirty="0" smtClean="0">
                <a:latin typeface="Arial"/>
                <a:cs typeface="Arial"/>
              </a:rPr>
              <a:t>LO</a:t>
            </a:r>
            <a:r>
              <a:rPr sz="1300" b="1" u="heavy" spc="0" dirty="0" smtClean="0">
                <a:latin typeface="Arial"/>
                <a:cs typeface="Arial"/>
              </a:rPr>
              <a:t>G</a:t>
            </a:r>
            <a:r>
              <a:rPr sz="1300" b="1" u="heavy" spc="155" dirty="0" smtClean="0">
                <a:latin typeface="Arial"/>
                <a:cs typeface="Arial"/>
              </a:rPr>
              <a:t>I</a:t>
            </a:r>
            <a:r>
              <a:rPr sz="1300" b="1" u="heavy" spc="0" dirty="0" smtClean="0">
                <a:latin typeface="Arial"/>
                <a:cs typeface="Arial"/>
              </a:rPr>
              <a:t>CA</a:t>
            </a:r>
            <a:r>
              <a:rPr sz="1300" b="1" u="heavy" spc="75" dirty="0" smtClean="0">
                <a:latin typeface="Arial"/>
                <a:cs typeface="Arial"/>
              </a:rPr>
              <a:t>L</a:t>
            </a:r>
            <a:r>
              <a:rPr sz="1300" b="1" u="heavy" spc="-30" dirty="0" smtClean="0">
                <a:latin typeface="Arial"/>
                <a:cs typeface="Arial"/>
              </a:rPr>
              <a:t> </a:t>
            </a:r>
            <a:r>
              <a:rPr sz="1300" b="1" u="heavy" spc="10" dirty="0" smtClean="0">
                <a:latin typeface="Arial"/>
                <a:cs typeface="Arial"/>
              </a:rPr>
              <a:t>O</a:t>
            </a:r>
            <a:r>
              <a:rPr sz="1300" b="1" u="heavy" spc="-75" dirty="0" smtClean="0">
                <a:latin typeface="Arial"/>
                <a:cs typeface="Arial"/>
              </a:rPr>
              <a:t>P</a:t>
            </a:r>
            <a:r>
              <a:rPr sz="1300" b="1" u="heavy" spc="5" dirty="0" smtClean="0">
                <a:latin typeface="Arial"/>
                <a:cs typeface="Arial"/>
              </a:rPr>
              <a:t>E</a:t>
            </a:r>
            <a:r>
              <a:rPr sz="1300" b="1" u="heavy" spc="0" dirty="0" smtClean="0">
                <a:latin typeface="Arial"/>
                <a:cs typeface="Arial"/>
              </a:rPr>
              <a:t>RA</a:t>
            </a:r>
            <a:r>
              <a:rPr sz="1300" b="1" u="heavy" spc="155" dirty="0" smtClean="0">
                <a:latin typeface="Arial"/>
                <a:cs typeface="Arial"/>
              </a:rPr>
              <a:t>T</a:t>
            </a:r>
            <a:r>
              <a:rPr sz="1300" b="1" u="heavy" spc="65" dirty="0" smtClean="0">
                <a:latin typeface="Arial"/>
                <a:cs typeface="Arial"/>
              </a:rPr>
              <a:t>I</a:t>
            </a:r>
            <a:r>
              <a:rPr sz="1300" b="1" u="heavy" spc="10" dirty="0" smtClean="0">
                <a:latin typeface="Arial"/>
                <a:cs typeface="Arial"/>
              </a:rPr>
              <a:t>O</a:t>
            </a:r>
            <a:r>
              <a:rPr sz="1300" b="1" u="heavy" spc="0" dirty="0" smtClean="0">
                <a:latin typeface="Arial"/>
                <a:cs typeface="Arial"/>
              </a:rPr>
              <a:t>N</a:t>
            </a:r>
            <a:r>
              <a:rPr sz="1300" b="1" u="heavy" spc="-140" dirty="0" smtClean="0">
                <a:latin typeface="Arial"/>
                <a:cs typeface="Arial"/>
              </a:rPr>
              <a:t>S</a:t>
            </a:r>
            <a:r>
              <a:rPr sz="1300" b="1" u="heavy" spc="-30" dirty="0" smtClean="0">
                <a:latin typeface="Arial"/>
                <a:cs typeface="Arial"/>
              </a:rPr>
              <a:t> </a:t>
            </a:r>
            <a:r>
              <a:rPr sz="1300" b="1" u="heavy" spc="-10" dirty="0" smtClean="0">
                <a:latin typeface="Arial"/>
                <a:cs typeface="Arial"/>
              </a:rPr>
              <a:t>U</a:t>
            </a:r>
            <a:r>
              <a:rPr sz="1300" b="1" u="heavy" spc="5" dirty="0" smtClean="0">
                <a:latin typeface="Arial"/>
                <a:cs typeface="Arial"/>
              </a:rPr>
              <a:t>SI</a:t>
            </a:r>
            <a:r>
              <a:rPr sz="1300" b="1" u="heavy" spc="0" dirty="0" smtClean="0">
                <a:latin typeface="Arial"/>
                <a:cs typeface="Arial"/>
              </a:rPr>
              <a:t>N</a:t>
            </a:r>
            <a:r>
              <a:rPr sz="1300" b="1" u="heavy" spc="10" dirty="0" smtClean="0">
                <a:latin typeface="Arial"/>
                <a:cs typeface="Arial"/>
              </a:rPr>
              <a:t>G</a:t>
            </a:r>
            <a:r>
              <a:rPr sz="1300" b="1" spc="0" dirty="0" smtClean="0">
                <a:latin typeface="Arial"/>
                <a:cs typeface="Arial"/>
              </a:rPr>
              <a:t> </a:t>
            </a:r>
            <a:r>
              <a:rPr sz="1300" b="1" u="heavy" spc="-70" dirty="0" smtClean="0">
                <a:latin typeface="Arial"/>
                <a:cs typeface="Arial"/>
              </a:rPr>
              <a:t>808</a:t>
            </a:r>
            <a:r>
              <a:rPr sz="1300" b="1" u="heavy" spc="-65" dirty="0" smtClean="0">
                <a:latin typeface="Arial"/>
                <a:cs typeface="Arial"/>
              </a:rPr>
              <a:t>6</a:t>
            </a:r>
            <a:r>
              <a:rPr sz="1300" b="1" u="heavy" spc="-35" dirty="0" smtClean="0">
                <a:latin typeface="Arial"/>
                <a:cs typeface="Arial"/>
              </a:rPr>
              <a:t> </a:t>
            </a:r>
            <a:r>
              <a:rPr sz="1300" b="1" u="heavy" spc="145" dirty="0" smtClean="0">
                <a:latin typeface="Arial"/>
                <a:cs typeface="Arial"/>
              </a:rPr>
              <a:t>M</a:t>
            </a:r>
            <a:r>
              <a:rPr sz="1300" b="1" u="heavy" spc="155" dirty="0" smtClean="0">
                <a:latin typeface="Arial"/>
                <a:cs typeface="Arial"/>
              </a:rPr>
              <a:t>I</a:t>
            </a:r>
            <a:r>
              <a:rPr sz="1300" b="1" u="heavy" spc="0" dirty="0" smtClean="0">
                <a:latin typeface="Arial"/>
                <a:cs typeface="Arial"/>
              </a:rPr>
              <a:t>CR</a:t>
            </a:r>
            <a:r>
              <a:rPr sz="1300" b="1" u="heavy" spc="10" dirty="0" smtClean="0">
                <a:latin typeface="Arial"/>
                <a:cs typeface="Arial"/>
              </a:rPr>
              <a:t>O</a:t>
            </a:r>
            <a:r>
              <a:rPr sz="1300" b="1" u="heavy" spc="-75" dirty="0" smtClean="0">
                <a:latin typeface="Arial"/>
                <a:cs typeface="Arial"/>
              </a:rPr>
              <a:t>P</a:t>
            </a:r>
            <a:r>
              <a:rPr sz="1300" b="1" u="heavy" spc="0" dirty="0" smtClean="0">
                <a:latin typeface="Arial"/>
                <a:cs typeface="Arial"/>
              </a:rPr>
              <a:t>R</a:t>
            </a:r>
            <a:r>
              <a:rPr sz="1300" b="1" u="heavy" spc="10" dirty="0" smtClean="0">
                <a:latin typeface="Arial"/>
                <a:cs typeface="Arial"/>
              </a:rPr>
              <a:t>OC</a:t>
            </a:r>
            <a:r>
              <a:rPr sz="1300" b="1" u="heavy" spc="-65" dirty="0" smtClean="0">
                <a:latin typeface="Arial"/>
                <a:cs typeface="Arial"/>
              </a:rPr>
              <a:t>ESSO</a:t>
            </a:r>
            <a:r>
              <a:rPr sz="1300" b="1" u="heavy" spc="5" dirty="0" smtClean="0">
                <a:latin typeface="Arial"/>
                <a:cs typeface="Arial"/>
              </a:rPr>
              <a:t>R</a:t>
            </a:r>
            <a:r>
              <a:rPr sz="1300" b="1" u="heavy" spc="-25" dirty="0" smtClean="0">
                <a:latin typeface="Arial"/>
                <a:cs typeface="Arial"/>
              </a:rPr>
              <a:t> </a:t>
            </a:r>
            <a:r>
              <a:rPr sz="1300" b="1" u="heavy" spc="0" dirty="0" smtClean="0">
                <a:latin typeface="Arial"/>
                <a:cs typeface="Arial"/>
              </a:rPr>
              <a:t>-</a:t>
            </a:r>
            <a:r>
              <a:rPr sz="1300" b="1" u="heavy" spc="-40" dirty="0" smtClean="0">
                <a:latin typeface="Arial"/>
                <a:cs typeface="Arial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1</a:t>
            </a:r>
            <a:r>
              <a:rPr sz="1300" b="1" u="heavy" spc="5" dirty="0" smtClean="0">
                <a:latin typeface="Times New Roman"/>
                <a:cs typeface="Times New Roman"/>
              </a:rPr>
              <a:t>6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-1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BT</a:t>
            </a:r>
            <a:r>
              <a:rPr sz="1300" b="1" u="heavy" spc="0" dirty="0" smtClean="0">
                <a:latin typeface="Times New Roman"/>
                <a:cs typeface="Times New Roman"/>
              </a:rPr>
              <a:t>RAC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84455">
              <a:lnSpc>
                <a:spcPct val="100000"/>
              </a:lnSpc>
            </a:pPr>
            <a:r>
              <a:rPr sz="1100" b="1" u="heavy" spc="70" dirty="0" smtClean="0">
                <a:latin typeface="Arial"/>
                <a:cs typeface="Arial"/>
              </a:rPr>
              <a:t>AI</a:t>
            </a:r>
            <a:r>
              <a:rPr sz="1100" b="1" u="heavy" spc="155" dirty="0" smtClean="0">
                <a:latin typeface="Arial"/>
                <a:cs typeface="Arial"/>
              </a:rPr>
              <a:t>M</a:t>
            </a:r>
            <a:r>
              <a:rPr sz="1300" b="1" u="heavy" spc="0" dirty="0" smtClean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 marL="84455" marR="12700" indent="358775">
              <a:lnSpc>
                <a:spcPct val="111600"/>
              </a:lnSpc>
              <a:spcBef>
                <a:spcPts val="495"/>
              </a:spcBef>
            </a:pPr>
            <a:r>
              <a:rPr sz="1300" spc="0" dirty="0" smtClean="0">
                <a:latin typeface="Arial"/>
                <a:cs typeface="Arial"/>
              </a:rPr>
              <a:t>T</a:t>
            </a:r>
            <a:r>
              <a:rPr sz="1300" spc="-65" dirty="0" smtClean="0">
                <a:latin typeface="Arial"/>
                <a:cs typeface="Arial"/>
              </a:rPr>
              <a:t>o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w</a:t>
            </a:r>
            <a:r>
              <a:rPr sz="1300" spc="45" dirty="0" smtClean="0">
                <a:latin typeface="Arial"/>
                <a:cs typeface="Arial"/>
              </a:rPr>
              <a:t>r</a:t>
            </a:r>
            <a:r>
              <a:rPr sz="1300" spc="35" dirty="0" smtClean="0">
                <a:latin typeface="Arial"/>
                <a:cs typeface="Arial"/>
              </a:rPr>
              <a:t>i</a:t>
            </a:r>
            <a:r>
              <a:rPr sz="1300" spc="5" dirty="0" smtClean="0">
                <a:latin typeface="Arial"/>
                <a:cs typeface="Arial"/>
              </a:rPr>
              <a:t>t</a:t>
            </a:r>
            <a:r>
              <a:rPr sz="1300" spc="-145" dirty="0" smtClean="0">
                <a:latin typeface="Arial"/>
                <a:cs typeface="Arial"/>
              </a:rPr>
              <a:t>e</a:t>
            </a:r>
            <a:r>
              <a:rPr sz="1300" spc="-35" dirty="0" smtClean="0">
                <a:latin typeface="Arial"/>
                <a:cs typeface="Arial"/>
              </a:rPr>
              <a:t> </a:t>
            </a:r>
            <a:r>
              <a:rPr sz="1300" spc="-145" dirty="0" smtClean="0">
                <a:latin typeface="Arial"/>
                <a:cs typeface="Arial"/>
              </a:rPr>
              <a:t>a</a:t>
            </a:r>
            <a:r>
              <a:rPr sz="1300" spc="-65" dirty="0" smtClean="0">
                <a:latin typeface="Arial"/>
                <a:cs typeface="Arial"/>
              </a:rPr>
              <a:t>n</a:t>
            </a:r>
            <a:r>
              <a:rPr sz="1300" spc="-40" dirty="0" smtClean="0">
                <a:latin typeface="Arial"/>
                <a:cs typeface="Arial"/>
              </a:rPr>
              <a:t> </a:t>
            </a:r>
            <a:r>
              <a:rPr sz="1300" spc="-155" dirty="0" smtClean="0">
                <a:latin typeface="Arial"/>
                <a:cs typeface="Arial"/>
              </a:rPr>
              <a:t>a</a:t>
            </a:r>
            <a:r>
              <a:rPr sz="1300" spc="-140" dirty="0" smtClean="0">
                <a:latin typeface="Arial"/>
                <a:cs typeface="Arial"/>
              </a:rPr>
              <a:t>s</a:t>
            </a:r>
            <a:r>
              <a:rPr sz="1300" spc="-150" dirty="0" smtClean="0">
                <a:latin typeface="Arial"/>
                <a:cs typeface="Arial"/>
              </a:rPr>
              <a:t>s</a:t>
            </a:r>
            <a:r>
              <a:rPr sz="1300" spc="-135" dirty="0" smtClean="0">
                <a:latin typeface="Arial"/>
                <a:cs typeface="Arial"/>
              </a:rPr>
              <a:t>e</a:t>
            </a:r>
            <a:r>
              <a:rPr sz="1300" spc="-85" dirty="0" smtClean="0">
                <a:latin typeface="Arial"/>
                <a:cs typeface="Arial"/>
              </a:rPr>
              <a:t>m</a:t>
            </a:r>
            <a:r>
              <a:rPr sz="1300" spc="-70" dirty="0" smtClean="0">
                <a:latin typeface="Arial"/>
                <a:cs typeface="Arial"/>
              </a:rPr>
              <a:t>b</a:t>
            </a:r>
            <a:r>
              <a:rPr sz="1300" spc="100" dirty="0" smtClean="0">
                <a:latin typeface="Arial"/>
                <a:cs typeface="Arial"/>
              </a:rPr>
              <a:t>l</a:t>
            </a:r>
            <a:r>
              <a:rPr sz="1300" spc="5" dirty="0" smtClean="0">
                <a:latin typeface="Arial"/>
                <a:cs typeface="Arial"/>
              </a:rPr>
              <a:t>y</a:t>
            </a:r>
            <a:r>
              <a:rPr sz="1300" spc="-50" dirty="0" smtClean="0">
                <a:latin typeface="Arial"/>
                <a:cs typeface="Arial"/>
              </a:rPr>
              <a:t> </a:t>
            </a:r>
            <a:r>
              <a:rPr sz="1300" spc="70" dirty="0" smtClean="0">
                <a:latin typeface="Arial"/>
                <a:cs typeface="Arial"/>
              </a:rPr>
              <a:t>l</a:t>
            </a:r>
            <a:r>
              <a:rPr sz="1300" spc="-145" dirty="0" smtClean="0">
                <a:latin typeface="Arial"/>
                <a:cs typeface="Arial"/>
              </a:rPr>
              <a:t>a</a:t>
            </a:r>
            <a:r>
              <a:rPr sz="1300" spc="-70" dirty="0" smtClean="0">
                <a:latin typeface="Arial"/>
                <a:cs typeface="Arial"/>
              </a:rPr>
              <a:t>ngu</a:t>
            </a:r>
            <a:r>
              <a:rPr sz="1300" spc="-145" dirty="0" smtClean="0">
                <a:latin typeface="Arial"/>
                <a:cs typeface="Arial"/>
              </a:rPr>
              <a:t>a</a:t>
            </a:r>
            <a:r>
              <a:rPr sz="1300" spc="-70" dirty="0" smtClean="0">
                <a:latin typeface="Arial"/>
                <a:cs typeface="Arial"/>
              </a:rPr>
              <a:t>g</a:t>
            </a:r>
            <a:r>
              <a:rPr sz="1300" spc="-145" dirty="0" smtClean="0">
                <a:latin typeface="Arial"/>
                <a:cs typeface="Arial"/>
              </a:rPr>
              <a:t>e</a:t>
            </a:r>
            <a:r>
              <a:rPr sz="1300" spc="-25" dirty="0" smtClean="0">
                <a:latin typeface="Arial"/>
                <a:cs typeface="Arial"/>
              </a:rPr>
              <a:t> </a:t>
            </a:r>
            <a:r>
              <a:rPr sz="1300" spc="-70" dirty="0" smtClean="0">
                <a:latin typeface="Arial"/>
                <a:cs typeface="Arial"/>
              </a:rPr>
              <a:t>p</a:t>
            </a:r>
            <a:r>
              <a:rPr sz="1300" spc="-25" dirty="0" smtClean="0">
                <a:latin typeface="Arial"/>
                <a:cs typeface="Arial"/>
              </a:rPr>
              <a:t>r</a:t>
            </a:r>
            <a:r>
              <a:rPr sz="1300" spc="-45" dirty="0" smtClean="0">
                <a:latin typeface="Arial"/>
                <a:cs typeface="Arial"/>
              </a:rPr>
              <a:t>o</a:t>
            </a:r>
            <a:r>
              <a:rPr sz="1300" spc="-70" dirty="0" smtClean="0">
                <a:latin typeface="Arial"/>
                <a:cs typeface="Arial"/>
              </a:rPr>
              <a:t>g</a:t>
            </a:r>
            <a:r>
              <a:rPr sz="1300" spc="-55" dirty="0" smtClean="0">
                <a:latin typeface="Arial"/>
                <a:cs typeface="Arial"/>
              </a:rPr>
              <a:t>r</a:t>
            </a:r>
            <a:r>
              <a:rPr sz="1300" spc="-80" dirty="0" smtClean="0">
                <a:latin typeface="Arial"/>
                <a:cs typeface="Arial"/>
              </a:rPr>
              <a:t>a</a:t>
            </a:r>
            <a:r>
              <a:rPr sz="1300" spc="-65" dirty="0" smtClean="0">
                <a:latin typeface="Arial"/>
                <a:cs typeface="Arial"/>
              </a:rPr>
              <a:t>m</a:t>
            </a:r>
            <a:r>
              <a:rPr sz="1300" spc="-60" dirty="0" smtClean="0">
                <a:latin typeface="Arial"/>
                <a:cs typeface="Arial"/>
              </a:rPr>
              <a:t> </a:t>
            </a:r>
            <a:r>
              <a:rPr sz="1300" spc="5" dirty="0" smtClean="0">
                <a:latin typeface="Arial"/>
                <a:cs typeface="Arial"/>
              </a:rPr>
              <a:t>t</a:t>
            </a:r>
            <a:r>
              <a:rPr sz="1300" spc="-65" dirty="0" smtClean="0">
                <a:latin typeface="Arial"/>
                <a:cs typeface="Arial"/>
              </a:rPr>
              <a:t>o</a:t>
            </a:r>
            <a:r>
              <a:rPr sz="1300" spc="-20" dirty="0" smtClean="0">
                <a:latin typeface="Arial"/>
                <a:cs typeface="Arial"/>
              </a:rPr>
              <a:t> </a:t>
            </a:r>
            <a:r>
              <a:rPr sz="1300" spc="-70" dirty="0" smtClean="0">
                <a:latin typeface="Arial"/>
                <a:cs typeface="Arial"/>
              </a:rPr>
              <a:t>p</a:t>
            </a:r>
            <a:r>
              <a:rPr sz="1300" spc="-145" dirty="0" smtClean="0">
                <a:latin typeface="Arial"/>
                <a:cs typeface="Arial"/>
              </a:rPr>
              <a:t>e</a:t>
            </a:r>
            <a:r>
              <a:rPr sz="1300" spc="0" dirty="0" smtClean="0">
                <a:latin typeface="Arial"/>
                <a:cs typeface="Arial"/>
              </a:rPr>
              <a:t>rfo</a:t>
            </a:r>
            <a:r>
              <a:rPr sz="1300" spc="10" dirty="0" smtClean="0">
                <a:latin typeface="Arial"/>
                <a:cs typeface="Arial"/>
              </a:rPr>
              <a:t>r</a:t>
            </a:r>
            <a:r>
              <a:rPr sz="1300" spc="-65" dirty="0" smtClean="0">
                <a:latin typeface="Arial"/>
                <a:cs typeface="Arial"/>
              </a:rPr>
              <a:t>m</a:t>
            </a:r>
            <a:r>
              <a:rPr sz="1300" spc="-25" dirty="0" smtClean="0">
                <a:latin typeface="Arial"/>
                <a:cs typeface="Arial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tra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ti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-5" dirty="0" smtClean="0">
                <a:latin typeface="Arial"/>
                <a:cs typeface="Arial"/>
              </a:rPr>
              <a:t>t</a:t>
            </a:r>
            <a:r>
              <a:rPr sz="1300" spc="0" dirty="0" smtClean="0">
                <a:latin typeface="Arial"/>
                <a:cs typeface="Arial"/>
              </a:rPr>
              <a:t>w</a:t>
            </a:r>
            <a:r>
              <a:rPr sz="1300" spc="-65" dirty="0" smtClean="0">
                <a:latin typeface="Arial"/>
                <a:cs typeface="Arial"/>
              </a:rPr>
              <a:t>o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spc="-70" dirty="0" smtClean="0">
                <a:latin typeface="Arial"/>
                <a:cs typeface="Arial"/>
              </a:rPr>
              <a:t>1</a:t>
            </a:r>
            <a:r>
              <a:rPr sz="1300" spc="-65" dirty="0" smtClean="0">
                <a:latin typeface="Arial"/>
                <a:cs typeface="Arial"/>
              </a:rPr>
              <a:t>6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spc="-70" dirty="0" smtClean="0">
                <a:latin typeface="Arial"/>
                <a:cs typeface="Arial"/>
              </a:rPr>
              <a:t>b</a:t>
            </a:r>
            <a:r>
              <a:rPr sz="1300" spc="80" dirty="0" smtClean="0">
                <a:latin typeface="Arial"/>
                <a:cs typeface="Arial"/>
              </a:rPr>
              <a:t>i</a:t>
            </a:r>
            <a:r>
              <a:rPr sz="1300" spc="0" dirty="0" smtClean="0">
                <a:latin typeface="Arial"/>
                <a:cs typeface="Arial"/>
              </a:rPr>
              <a:t>t </a:t>
            </a:r>
            <a:r>
              <a:rPr sz="1300" spc="-70" dirty="0" smtClean="0">
                <a:latin typeface="Arial"/>
                <a:cs typeface="Arial"/>
              </a:rPr>
              <a:t>n</a:t>
            </a:r>
            <a:r>
              <a:rPr sz="1300" spc="-60" dirty="0" smtClean="0">
                <a:latin typeface="Arial"/>
                <a:cs typeface="Arial"/>
              </a:rPr>
              <a:t>u</a:t>
            </a:r>
            <a:r>
              <a:rPr sz="1300" spc="-85" dirty="0" smtClean="0">
                <a:latin typeface="Arial"/>
                <a:cs typeface="Arial"/>
              </a:rPr>
              <a:t>m</a:t>
            </a:r>
            <a:r>
              <a:rPr sz="1300" spc="-60" dirty="0" smtClean="0">
                <a:latin typeface="Arial"/>
                <a:cs typeface="Arial"/>
              </a:rPr>
              <a:t>b</a:t>
            </a:r>
            <a:r>
              <a:rPr sz="1300" spc="-145" dirty="0" smtClean="0">
                <a:latin typeface="Arial"/>
                <a:cs typeface="Arial"/>
              </a:rPr>
              <a:t>e</a:t>
            </a:r>
            <a:r>
              <a:rPr sz="1300" spc="-75" dirty="0" smtClean="0">
                <a:latin typeface="Arial"/>
                <a:cs typeface="Arial"/>
              </a:rPr>
              <a:t>rs</a:t>
            </a:r>
            <a:r>
              <a:rPr sz="1300" spc="-20" dirty="0" smtClean="0">
                <a:latin typeface="Arial"/>
                <a:cs typeface="Arial"/>
              </a:rPr>
              <a:t> </a:t>
            </a:r>
            <a:r>
              <a:rPr sz="1300" spc="-50" dirty="0" smtClean="0">
                <a:latin typeface="Arial"/>
                <a:cs typeface="Arial"/>
              </a:rPr>
              <a:t>b</a:t>
            </a:r>
            <a:r>
              <a:rPr sz="1300" spc="5" dirty="0" smtClean="0">
                <a:latin typeface="Arial"/>
                <a:cs typeface="Arial"/>
              </a:rPr>
              <a:t>y</a:t>
            </a:r>
            <a:r>
              <a:rPr sz="1300" spc="-75" dirty="0" smtClean="0">
                <a:latin typeface="Arial"/>
                <a:cs typeface="Arial"/>
              </a:rPr>
              <a:t> </a:t>
            </a:r>
            <a:r>
              <a:rPr sz="1300" spc="-145" dirty="0" smtClean="0">
                <a:latin typeface="Arial"/>
                <a:cs typeface="Arial"/>
              </a:rPr>
              <a:t>a</a:t>
            </a:r>
            <a:r>
              <a:rPr sz="1300" spc="-65" dirty="0" smtClean="0">
                <a:latin typeface="Arial"/>
                <a:cs typeface="Arial"/>
              </a:rPr>
              <a:t>n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spc="-65" dirty="0" smtClean="0">
                <a:latin typeface="Arial"/>
                <a:cs typeface="Arial"/>
              </a:rPr>
              <a:t>8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spc="-70" dirty="0" smtClean="0">
                <a:latin typeface="Arial"/>
                <a:cs typeface="Arial"/>
              </a:rPr>
              <a:t>b</a:t>
            </a:r>
            <a:r>
              <a:rPr sz="1300" spc="80" dirty="0" smtClean="0">
                <a:latin typeface="Arial"/>
                <a:cs typeface="Arial"/>
              </a:rPr>
              <a:t>i</a:t>
            </a:r>
            <a:r>
              <a:rPr sz="1300" spc="0" dirty="0" smtClean="0">
                <a:latin typeface="Arial"/>
                <a:cs typeface="Arial"/>
              </a:rPr>
              <a:t>t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spc="-80" dirty="0" smtClean="0">
                <a:latin typeface="Arial"/>
                <a:cs typeface="Arial"/>
              </a:rPr>
              <a:t>n</a:t>
            </a:r>
            <a:r>
              <a:rPr sz="1300" spc="-60" dirty="0" smtClean="0">
                <a:latin typeface="Arial"/>
                <a:cs typeface="Arial"/>
              </a:rPr>
              <a:t>u</a:t>
            </a:r>
            <a:r>
              <a:rPr sz="1300" spc="-85" dirty="0" smtClean="0">
                <a:latin typeface="Arial"/>
                <a:cs typeface="Arial"/>
              </a:rPr>
              <a:t>m</a:t>
            </a:r>
            <a:r>
              <a:rPr sz="1300" spc="-70" dirty="0" smtClean="0">
                <a:latin typeface="Arial"/>
                <a:cs typeface="Arial"/>
              </a:rPr>
              <a:t>b</a:t>
            </a:r>
            <a:r>
              <a:rPr sz="1300" spc="-145" dirty="0" smtClean="0">
                <a:latin typeface="Arial"/>
                <a:cs typeface="Arial"/>
              </a:rPr>
              <a:t>e</a:t>
            </a:r>
            <a:r>
              <a:rPr sz="1300" spc="0" dirty="0" smtClean="0">
                <a:latin typeface="Arial"/>
                <a:cs typeface="Arial"/>
              </a:rPr>
              <a:t>r</a:t>
            </a:r>
            <a:r>
              <a:rPr sz="1300" spc="-25" dirty="0" smtClean="0">
                <a:latin typeface="Arial"/>
                <a:cs typeface="Arial"/>
              </a:rPr>
              <a:t> </a:t>
            </a:r>
            <a:r>
              <a:rPr sz="1300" spc="-70" dirty="0" smtClean="0">
                <a:latin typeface="Arial"/>
                <a:cs typeface="Arial"/>
              </a:rPr>
              <a:t>u</a:t>
            </a:r>
            <a:r>
              <a:rPr sz="1300" spc="-140" dirty="0" smtClean="0">
                <a:latin typeface="Arial"/>
                <a:cs typeface="Arial"/>
              </a:rPr>
              <a:t>s</a:t>
            </a:r>
            <a:r>
              <a:rPr sz="1300" spc="80" dirty="0" smtClean="0">
                <a:latin typeface="Arial"/>
                <a:cs typeface="Arial"/>
              </a:rPr>
              <a:t>i</a:t>
            </a:r>
            <a:r>
              <a:rPr sz="1300" spc="-70" dirty="0" smtClean="0">
                <a:latin typeface="Arial"/>
                <a:cs typeface="Arial"/>
              </a:rPr>
              <a:t>n</a:t>
            </a:r>
            <a:r>
              <a:rPr sz="1300" spc="-65" dirty="0" smtClean="0">
                <a:latin typeface="Arial"/>
                <a:cs typeface="Arial"/>
              </a:rPr>
              <a:t>g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spc="-70" dirty="0" smtClean="0">
                <a:latin typeface="Arial"/>
                <a:cs typeface="Arial"/>
              </a:rPr>
              <a:t>8086</a:t>
            </a:r>
            <a:r>
              <a:rPr sz="1300" spc="-35" dirty="0" smtClean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5" dirty="0" smtClean="0">
                <a:latin typeface="Arial"/>
                <a:cs typeface="Arial"/>
              </a:rPr>
              <a:t>APPARAT</a:t>
            </a:r>
            <a:r>
              <a:rPr sz="1100" b="1" u="heavy" spc="25" dirty="0" smtClean="0">
                <a:latin typeface="Arial"/>
                <a:cs typeface="Arial"/>
              </a:rPr>
              <a:t>U</a:t>
            </a:r>
            <a:r>
              <a:rPr sz="1100" b="1" u="heavy" spc="-110" dirty="0" smtClean="0">
                <a:latin typeface="Arial"/>
                <a:cs typeface="Arial"/>
              </a:rPr>
              <a:t>S</a:t>
            </a:r>
            <a:r>
              <a:rPr sz="1100" b="1" u="heavy" spc="-35" dirty="0" smtClean="0">
                <a:latin typeface="Arial"/>
                <a:cs typeface="Arial"/>
              </a:rPr>
              <a:t> </a:t>
            </a:r>
            <a:r>
              <a:rPr sz="1100" b="1" u="heavy" spc="15" dirty="0" smtClean="0">
                <a:latin typeface="Arial"/>
                <a:cs typeface="Arial"/>
              </a:rPr>
              <a:t>REQ</a:t>
            </a:r>
            <a:r>
              <a:rPr sz="1100" b="1" u="heavy" spc="70" dirty="0" smtClean="0">
                <a:latin typeface="Arial"/>
                <a:cs typeface="Arial"/>
              </a:rPr>
              <a:t>UI</a:t>
            </a:r>
            <a:r>
              <a:rPr sz="1100" b="1" u="heavy" spc="15" dirty="0" smtClean="0">
                <a:latin typeface="Arial"/>
                <a:cs typeface="Arial"/>
              </a:rPr>
              <a:t>RE</a:t>
            </a:r>
            <a:r>
              <a:rPr sz="1100" b="1" u="heavy" spc="10" dirty="0" smtClean="0">
                <a:latin typeface="Arial"/>
                <a:cs typeface="Arial"/>
              </a:rPr>
              <a:t>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4570514"/>
            <a:ext cx="4395470" cy="2548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15" dirty="0" smtClean="0">
                <a:latin typeface="Arial"/>
                <a:cs typeface="Arial"/>
              </a:rPr>
              <a:t>A</a:t>
            </a:r>
            <a:r>
              <a:rPr sz="1200" b="1" u="heavy" spc="40" dirty="0" smtClean="0">
                <a:latin typeface="Arial"/>
                <a:cs typeface="Arial"/>
              </a:rPr>
              <a:t>LG</a:t>
            </a:r>
            <a:r>
              <a:rPr sz="1200" b="1" u="heavy" spc="5" dirty="0" smtClean="0">
                <a:latin typeface="Arial"/>
                <a:cs typeface="Arial"/>
              </a:rPr>
              <a:t>O</a:t>
            </a:r>
            <a:r>
              <a:rPr sz="1200" b="1" u="heavy" spc="15" dirty="0" smtClean="0">
                <a:latin typeface="Arial"/>
                <a:cs typeface="Arial"/>
              </a:rPr>
              <a:t>R</a:t>
            </a:r>
            <a:r>
              <a:rPr sz="1200" b="1" u="heavy" spc="95" dirty="0" smtClean="0">
                <a:latin typeface="Arial"/>
                <a:cs typeface="Arial"/>
              </a:rPr>
              <a:t>ITH</a:t>
            </a:r>
            <a:r>
              <a:rPr sz="1200" b="1" u="heavy" spc="140" dirty="0" smtClean="0">
                <a:latin typeface="Arial"/>
                <a:cs typeface="Arial"/>
              </a:rPr>
              <a:t>M</a:t>
            </a:r>
            <a:r>
              <a:rPr sz="1200" b="1" u="heavy" spc="0" dirty="0" smtClean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92"/>
              </a:spcBef>
            </a:pPr>
            <a:endParaRPr sz="1000"/>
          </a:p>
          <a:p>
            <a:pPr marL="234950" indent="-222885">
              <a:lnSpc>
                <a:spcPct val="100000"/>
              </a:lnSpc>
              <a:buAutoNum type="arabicPlain" startAt="16"/>
              <a:tabLst>
                <a:tab pos="234950" algn="l"/>
              </a:tabLst>
            </a:pPr>
            <a:r>
              <a:rPr sz="1300" b="1" u="heavy" spc="-40" dirty="0" smtClean="0">
                <a:latin typeface="Arial"/>
                <a:cs typeface="Arial"/>
              </a:rPr>
              <a:t>b</a:t>
            </a:r>
            <a:r>
              <a:rPr sz="1300" b="1" u="heavy" spc="-15" dirty="0" smtClean="0">
                <a:latin typeface="Arial"/>
                <a:cs typeface="Arial"/>
              </a:rPr>
              <a:t>i</a:t>
            </a:r>
            <a:r>
              <a:rPr sz="1300" b="1" u="heavy" spc="0" dirty="0" smtClean="0">
                <a:latin typeface="Arial"/>
                <a:cs typeface="Arial"/>
              </a:rPr>
              <a:t>t</a:t>
            </a:r>
            <a:r>
              <a:rPr sz="1300" b="1" u="heavy" spc="-25" dirty="0" smtClean="0">
                <a:latin typeface="Arial"/>
                <a:cs typeface="Arial"/>
              </a:rPr>
              <a:t> 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UB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15" dirty="0" smtClean="0">
                <a:latin typeface="Times New Roman"/>
                <a:cs typeface="Times New Roman"/>
              </a:rPr>
              <a:t>RACT</a:t>
            </a:r>
            <a:r>
              <a:rPr sz="1100" b="1" u="heavy" spc="5" dirty="0" smtClean="0">
                <a:latin typeface="Times New Roman"/>
                <a:cs typeface="Times New Roman"/>
              </a:rPr>
              <a:t>IO</a:t>
            </a:r>
            <a:r>
              <a:rPr sz="1100" b="1" u="heavy" spc="10" dirty="0" smtClean="0">
                <a:latin typeface="Times New Roman"/>
                <a:cs typeface="Times New Roman"/>
              </a:rPr>
              <a:t>N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8"/>
              </a:spcBef>
              <a:buAutoNum type="arabicPlain" startAt="16"/>
            </a:pPr>
            <a:endParaRPr sz="900"/>
          </a:p>
          <a:p>
            <a:pPr>
              <a:lnSpc>
                <a:spcPts val="1000"/>
              </a:lnSpc>
              <a:buAutoNum type="arabicPlain" startAt="16"/>
            </a:pPr>
            <a:endParaRPr sz="1000"/>
          </a:p>
          <a:p>
            <a:pPr>
              <a:lnSpc>
                <a:spcPts val="1000"/>
              </a:lnSpc>
              <a:buAutoNum type="arabicPlain" startAt="16"/>
            </a:pPr>
            <a:endParaRPr sz="10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ia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ize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MS</a:t>
            </a:r>
            <a:r>
              <a:rPr sz="1300" spc="-5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fere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to 0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rst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ract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fr</a:t>
            </a:r>
            <a:r>
              <a:rPr sz="1300" spc="10" dirty="0" smtClean="0">
                <a:latin typeface="Times New Roman"/>
                <a:cs typeface="Times New Roman"/>
              </a:rPr>
              <a:t>om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f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0" dirty="0" smtClean="0">
                <a:latin typeface="Times New Roman"/>
                <a:cs typeface="Times New Roman"/>
              </a:rPr>
              <a:t>er.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If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ere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a</a:t>
            </a:r>
            <a:r>
              <a:rPr sz="1300" spc="2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0" dirty="0" smtClean="0">
                <a:latin typeface="Times New Roman"/>
                <a:cs typeface="Times New Roman"/>
              </a:rPr>
              <a:t>orro</a:t>
            </a:r>
            <a:r>
              <a:rPr sz="1300" spc="10" dirty="0" smtClean="0">
                <a:latin typeface="Times New Roman"/>
                <a:cs typeface="Times New Roman"/>
              </a:rPr>
              <a:t>w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cre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MSBs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fferen</a:t>
            </a:r>
            <a:r>
              <a:rPr sz="1300" spc="5" dirty="0" smtClean="0">
                <a:latin typeface="Times New Roman"/>
                <a:cs typeface="Times New Roman"/>
              </a:rPr>
              <a:t>ce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1.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SBs </a:t>
            </a:r>
            <a:r>
              <a:rPr sz="1300" spc="0" dirty="0" smtClean="0">
                <a:latin typeface="Times New Roman"/>
                <a:cs typeface="Times New Roman"/>
              </a:rPr>
              <a:t>of 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ff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nce.</a:t>
            </a:r>
            <a:endParaRPr sz="13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lvl="1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MS</a:t>
            </a:r>
            <a:r>
              <a:rPr sz="1300" spc="-5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ffe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nce.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2938449"/>
          <a:ext cx="5797802" cy="130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97"/>
                <a:gridCol w="2167000"/>
                <a:gridCol w="1452321"/>
                <a:gridCol w="1422184"/>
              </a:tblGrid>
              <a:tr h="317157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.NO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PECIFICATION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QUANTITY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15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CRO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ROCE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1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8086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+ 5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4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1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BOARD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1015771"/>
            <a:ext cx="72517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5" dirty="0" smtClean="0">
                <a:latin typeface="Times New Roman"/>
                <a:cs typeface="Times New Roman"/>
              </a:rPr>
              <a:t>O</a:t>
            </a:r>
            <a:r>
              <a:rPr sz="1200" b="1" u="heavy" spc="15" dirty="0" smtClean="0">
                <a:latin typeface="Times New Roman"/>
                <a:cs typeface="Times New Roman"/>
              </a:rPr>
              <a:t>U</a:t>
            </a:r>
            <a:r>
              <a:rPr sz="1200" b="1" u="heavy" spc="5" dirty="0" smtClean="0">
                <a:latin typeface="Times New Roman"/>
                <a:cs typeface="Times New Roman"/>
              </a:rPr>
              <a:t>TP</a:t>
            </a:r>
            <a:r>
              <a:rPr sz="1200" b="1" u="heavy" spc="15" dirty="0" smtClean="0">
                <a:latin typeface="Times New Roman"/>
                <a:cs typeface="Times New Roman"/>
              </a:rPr>
              <a:t>U</a:t>
            </a:r>
            <a:r>
              <a:rPr sz="1200" b="1" u="heavy" spc="5" dirty="0" smtClean="0">
                <a:latin typeface="Times New Roman"/>
                <a:cs typeface="Times New Roman"/>
              </a:rPr>
              <a:t>T: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7680159"/>
            <a:ext cx="5184775" cy="655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6"/>
              </a:spcBef>
            </a:pPr>
            <a:endParaRPr sz="1100"/>
          </a:p>
          <a:p>
            <a:pPr marL="371475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 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lti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li</a:t>
            </a:r>
            <a:r>
              <a:rPr sz="1300" spc="-5" dirty="0" smtClean="0">
                <a:latin typeface="Times New Roman"/>
                <a:cs typeface="Times New Roman"/>
              </a:rPr>
              <a:t>c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-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8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 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ted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348358"/>
          <a:ext cx="5826258" cy="1746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191"/>
                <a:gridCol w="1453756"/>
                <a:gridCol w="1453756"/>
                <a:gridCol w="1455191"/>
              </a:tblGrid>
              <a:tr h="434835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INPUT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OUTPUT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835">
                <a:tc>
                  <a:txBody>
                    <a:bodyPr/>
                    <a:lstStyle/>
                    <a:p>
                      <a:pPr marL="505459" marR="433705" indent="825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890" marR="451484" indent="-1587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70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306060" cy="3472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45960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2</a:t>
            </a:r>
            <a:r>
              <a:rPr sz="1300" b="1" spc="5" dirty="0" smtClean="0">
                <a:latin typeface="Times New Roman"/>
                <a:cs typeface="Times New Roman"/>
              </a:rPr>
              <a:t>3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62890" algn="ctr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8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-5" dirty="0" smtClean="0">
                <a:latin typeface="Times New Roman"/>
                <a:cs typeface="Times New Roman"/>
              </a:rPr>
              <a:t> </a:t>
            </a:r>
            <a:r>
              <a:rPr sz="1300" b="1" u="heavy" spc="-10" dirty="0" smtClean="0">
                <a:latin typeface="Times New Roman"/>
                <a:cs typeface="Times New Roman"/>
              </a:rPr>
              <a:t>D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0" dirty="0" smtClean="0">
                <a:latin typeface="Times New Roman"/>
                <a:cs typeface="Times New Roman"/>
              </a:rPr>
              <a:t>V</a:t>
            </a:r>
            <a:r>
              <a:rPr sz="1300" b="1" u="heavy" spc="10" dirty="0" smtClean="0">
                <a:latin typeface="Times New Roman"/>
                <a:cs typeface="Times New Roman"/>
              </a:rPr>
              <a:t>I</a:t>
            </a:r>
            <a:r>
              <a:rPr sz="1300" b="1" u="heavy" spc="-5" dirty="0" smtClean="0">
                <a:latin typeface="Times New Roman"/>
                <a:cs typeface="Times New Roman"/>
              </a:rPr>
              <a:t>S</a:t>
            </a:r>
            <a:r>
              <a:rPr sz="1300" b="1" u="heavy" spc="10" dirty="0" smtClean="0">
                <a:latin typeface="Times New Roman"/>
                <a:cs typeface="Times New Roman"/>
              </a:rPr>
              <a:t>IO</a:t>
            </a:r>
            <a:r>
              <a:rPr sz="1300" b="1" u="heavy" spc="5" dirty="0" smtClean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682625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</a:t>
            </a:r>
            <a:r>
              <a:rPr sz="1300" spc="0" dirty="0" smtClean="0">
                <a:latin typeface="Times New Roman"/>
                <a:cs typeface="Times New Roman"/>
              </a:rPr>
              <a:t>perfo</a:t>
            </a:r>
            <a:r>
              <a:rPr sz="1300" spc="10" dirty="0" smtClean="0">
                <a:latin typeface="Times New Roman"/>
                <a:cs typeface="Times New Roman"/>
              </a:rPr>
              <a:t>rm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8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ata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ALGO</a:t>
            </a:r>
            <a:r>
              <a:rPr sz="1100" b="1" u="heavy" spc="10" dirty="0" smtClean="0">
                <a:latin typeface="Times New Roman"/>
                <a:cs typeface="Times New Roman"/>
              </a:rPr>
              <a:t>RIT</a:t>
            </a:r>
            <a:r>
              <a:rPr sz="1100" b="1" u="heavy" spc="15" dirty="0" smtClean="0">
                <a:latin typeface="Times New Roman"/>
                <a:cs typeface="Times New Roman"/>
              </a:rPr>
              <a:t>HM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658495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acc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lat</a:t>
            </a:r>
            <a:r>
              <a:rPr sz="1300" spc="0" dirty="0" smtClean="0">
                <a:latin typeface="Times New Roman"/>
                <a:cs typeface="Times New Roman"/>
              </a:rPr>
              <a:t>or.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658495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5" dirty="0" smtClean="0">
                <a:latin typeface="Times New Roman"/>
                <a:cs typeface="Times New Roman"/>
              </a:rPr>
              <a:t>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or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B re</a:t>
            </a:r>
            <a:r>
              <a:rPr sz="1300" spc="0" dirty="0" smtClean="0">
                <a:latin typeface="Times New Roman"/>
                <a:cs typeface="Times New Roman"/>
              </a:rPr>
              <a:t>g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te</a:t>
            </a:r>
            <a:r>
              <a:rPr sz="1300" spc="-10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658495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2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B.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658495" indent="-215265">
              <a:lnSpc>
                <a:spcPct val="100000"/>
              </a:lnSpc>
              <a:buFont typeface="Wingdings"/>
              <a:buChar char=""/>
              <a:tabLst>
                <a:tab pos="658495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St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re 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Quo</a:t>
            </a:r>
            <a:r>
              <a:rPr sz="1300" spc="5" dirty="0" smtClean="0">
                <a:latin typeface="Times New Roman"/>
                <a:cs typeface="Times New Roman"/>
              </a:rPr>
              <a:t>tie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R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ai</a:t>
            </a:r>
            <a:r>
              <a:rPr sz="1300" spc="0" dirty="0" smtClean="0">
                <a:latin typeface="Times New Roman"/>
                <a:cs typeface="Times New Roman"/>
              </a:rPr>
              <a:t>nd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mo</a:t>
            </a:r>
            <a:r>
              <a:rPr sz="1300" spc="20" dirty="0" smtClean="0">
                <a:latin typeface="Times New Roman"/>
                <a:cs typeface="Times New Roman"/>
              </a:rPr>
              <a:t>r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2269998"/>
            <a:ext cx="3351276" cy="0"/>
          </a:xfrm>
          <a:custGeom>
            <a:avLst/>
            <a:gdLst/>
            <a:ahLst/>
            <a:cxnLst/>
            <a:rect l="l" t="t" r="r" b="b"/>
            <a:pathLst>
              <a:path w="3351276">
                <a:moveTo>
                  <a:pt x="0" y="0"/>
                </a:moveTo>
                <a:lnTo>
                  <a:pt x="3351276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7429" y="2258567"/>
            <a:ext cx="0" cy="690372"/>
          </a:xfrm>
          <a:custGeom>
            <a:avLst/>
            <a:gdLst/>
            <a:ahLst/>
            <a:cxnLst/>
            <a:rect l="l" t="t" r="r" b="b"/>
            <a:pathLst>
              <a:path h="690372">
                <a:moveTo>
                  <a:pt x="0" y="690371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5846" y="2258567"/>
            <a:ext cx="0" cy="690372"/>
          </a:xfrm>
          <a:custGeom>
            <a:avLst/>
            <a:gdLst/>
            <a:ahLst/>
            <a:cxnLst/>
            <a:rect l="l" t="t" r="r" b="b"/>
            <a:pathLst>
              <a:path h="690372">
                <a:moveTo>
                  <a:pt x="0" y="690371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2937510"/>
            <a:ext cx="3351276" cy="0"/>
          </a:xfrm>
          <a:custGeom>
            <a:avLst/>
            <a:gdLst/>
            <a:ahLst/>
            <a:cxnLst/>
            <a:rect l="l" t="t" r="r" b="b"/>
            <a:pathLst>
              <a:path w="3351276">
                <a:moveTo>
                  <a:pt x="0" y="0"/>
                </a:moveTo>
                <a:lnTo>
                  <a:pt x="3351276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7711" y="3351276"/>
            <a:ext cx="3369564" cy="0"/>
          </a:xfrm>
          <a:custGeom>
            <a:avLst/>
            <a:gdLst/>
            <a:ahLst/>
            <a:cxnLst/>
            <a:rect l="l" t="t" r="r" b="b"/>
            <a:pathLst>
              <a:path w="3369564">
                <a:moveTo>
                  <a:pt x="0" y="0"/>
                </a:moveTo>
                <a:lnTo>
                  <a:pt x="336956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7711" y="4016502"/>
            <a:ext cx="3383279" cy="0"/>
          </a:xfrm>
          <a:custGeom>
            <a:avLst/>
            <a:gdLst/>
            <a:ahLst/>
            <a:cxnLst/>
            <a:rect l="l" t="t" r="r" b="b"/>
            <a:pathLst>
              <a:path w="3383279">
                <a:moveTo>
                  <a:pt x="0" y="0"/>
                </a:moveTo>
                <a:lnTo>
                  <a:pt x="3383279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9142" y="3342132"/>
            <a:ext cx="0" cy="685799"/>
          </a:xfrm>
          <a:custGeom>
            <a:avLst/>
            <a:gdLst/>
            <a:ahLst/>
            <a:cxnLst/>
            <a:rect l="l" t="t" r="r" b="b"/>
            <a:pathLst>
              <a:path h="685799">
                <a:moveTo>
                  <a:pt x="0" y="685799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1847" y="3342132"/>
            <a:ext cx="0" cy="685799"/>
          </a:xfrm>
          <a:custGeom>
            <a:avLst/>
            <a:gdLst/>
            <a:ahLst/>
            <a:cxnLst/>
            <a:rect l="l" t="t" r="r" b="b"/>
            <a:pathLst>
              <a:path h="685799">
                <a:moveTo>
                  <a:pt x="0" y="685799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0088" y="4684014"/>
            <a:ext cx="1933956" cy="0"/>
          </a:xfrm>
          <a:custGeom>
            <a:avLst/>
            <a:gdLst/>
            <a:ahLst/>
            <a:cxnLst/>
            <a:rect l="l" t="t" r="r" b="b"/>
            <a:pathLst>
              <a:path w="1933956">
                <a:moveTo>
                  <a:pt x="0" y="0"/>
                </a:moveTo>
                <a:lnTo>
                  <a:pt x="1933956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9232" y="4672584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7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1758" y="4672584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0088" y="534924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2907" y="5959602"/>
            <a:ext cx="2523744" cy="0"/>
          </a:xfrm>
          <a:custGeom>
            <a:avLst/>
            <a:gdLst/>
            <a:ahLst/>
            <a:cxnLst/>
            <a:rect l="l" t="t" r="r" b="b"/>
            <a:pathLst>
              <a:path w="2523744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4338" y="5948171"/>
            <a:ext cx="0" cy="722376"/>
          </a:xfrm>
          <a:custGeom>
            <a:avLst/>
            <a:gdLst/>
            <a:ahLst/>
            <a:cxnLst/>
            <a:rect l="l" t="t" r="r" b="b"/>
            <a:pathLst>
              <a:path h="722376">
                <a:moveTo>
                  <a:pt x="0" y="722376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2907" y="6665976"/>
            <a:ext cx="2537460" cy="0"/>
          </a:xfrm>
          <a:custGeom>
            <a:avLst/>
            <a:gdLst/>
            <a:ahLst/>
            <a:cxnLst/>
            <a:rect l="l" t="t" r="r" b="b"/>
            <a:pathLst>
              <a:path w="2537459">
                <a:moveTo>
                  <a:pt x="0" y="0"/>
                </a:moveTo>
                <a:lnTo>
                  <a:pt x="253746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938" y="5948171"/>
            <a:ext cx="0" cy="726948"/>
          </a:xfrm>
          <a:custGeom>
            <a:avLst/>
            <a:gdLst/>
            <a:ahLst/>
            <a:cxnLst/>
            <a:rect l="l" t="t" r="r" b="b"/>
            <a:pathLst>
              <a:path h="726948">
                <a:moveTo>
                  <a:pt x="0" y="726948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5847" y="7303769"/>
            <a:ext cx="1211579" cy="0"/>
          </a:xfrm>
          <a:custGeom>
            <a:avLst/>
            <a:gdLst/>
            <a:ahLst/>
            <a:cxnLst/>
            <a:rect l="l" t="t" r="r" b="b"/>
            <a:pathLst>
              <a:path w="1211579">
                <a:moveTo>
                  <a:pt x="0" y="0"/>
                </a:moveTo>
                <a:lnTo>
                  <a:pt x="1211579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9271" y="7658100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0667" y="395985"/>
            <a:ext cx="15240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 smtClean="0">
                <a:latin typeface="Times New Roman"/>
                <a:cs typeface="Times New Roman"/>
              </a:rPr>
              <a:t>92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7439" y="692404"/>
            <a:ext cx="100520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latin typeface="Times New Roman"/>
                <a:cs typeface="Times New Roman"/>
              </a:rPr>
              <a:t>FLOWCHART: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8323" y="1454404"/>
            <a:ext cx="711835" cy="777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00" spc="185" dirty="0" smtClean="0">
                <a:latin typeface="Times New Roman"/>
                <a:cs typeface="Times New Roman"/>
              </a:rPr>
              <a:t>START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7"/>
              </a:spcBef>
            </a:pPr>
            <a:endParaRPr sz="900"/>
          </a:p>
          <a:p>
            <a:pPr marL="9525" algn="ctr">
              <a:lnSpc>
                <a:spcPct val="100000"/>
              </a:lnSpc>
            </a:pPr>
            <a:r>
              <a:rPr sz="2850" spc="-350" dirty="0" smtClean="0">
                <a:latin typeface="Times New Roman"/>
                <a:cs typeface="Times New Roman"/>
              </a:rPr>
              <a:t>,,.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11044" y="2408936"/>
            <a:ext cx="2915285" cy="139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635" marR="314960" indent="0" algn="ctr">
              <a:lnSpc>
                <a:spcPts val="1580"/>
              </a:lnSpc>
            </a:pPr>
            <a:r>
              <a:rPr sz="1400" spc="225" dirty="0" smtClean="0">
                <a:latin typeface="Times New Roman"/>
                <a:cs typeface="Times New Roman"/>
              </a:rPr>
              <a:t>GET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sz="1400" spc="225" dirty="0" smtClean="0">
                <a:latin typeface="Times New Roman"/>
                <a:cs typeface="Times New Roman"/>
              </a:rPr>
              <a:t>THE</a:t>
            </a:r>
            <a:r>
              <a:rPr sz="1400" spc="75" dirty="0" smtClean="0">
                <a:latin typeface="Times New Roman"/>
                <a:cs typeface="Times New Roman"/>
              </a:rPr>
              <a:t> </a:t>
            </a:r>
            <a:r>
              <a:rPr sz="1400" spc="165" dirty="0" smtClean="0">
                <a:latin typeface="Times New Roman"/>
                <a:cs typeface="Times New Roman"/>
              </a:rPr>
              <a:t>DIVIDENT  </a:t>
            </a:r>
            <a:r>
              <a:rPr sz="1400" spc="-175" dirty="0" smtClean="0">
                <a:latin typeface="Times New Roman"/>
                <a:cs typeface="Times New Roman"/>
              </a:rPr>
              <a:t> </a:t>
            </a:r>
            <a:r>
              <a:rPr sz="1400" spc="175" dirty="0" smtClean="0">
                <a:latin typeface="Times New Roman"/>
                <a:cs typeface="Times New Roman"/>
              </a:rPr>
              <a:t>IN</a:t>
            </a:r>
            <a:r>
              <a:rPr sz="1400" spc="80" dirty="0" smtClean="0">
                <a:latin typeface="Times New Roman"/>
                <a:cs typeface="Times New Roman"/>
              </a:rPr>
              <a:t> </a:t>
            </a:r>
            <a:r>
              <a:rPr sz="1400" spc="195" dirty="0" smtClean="0">
                <a:latin typeface="Times New Roman"/>
                <a:cs typeface="Times New Roman"/>
              </a:rPr>
              <a:t>ACCUMLATOR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434"/>
              </a:spcBef>
            </a:pPr>
            <a:r>
              <a:rPr sz="2850" spc="-350" dirty="0" smtClean="0">
                <a:latin typeface="Times New Roman"/>
                <a:cs typeface="Times New Roman"/>
              </a:rPr>
              <a:t>,,.</a:t>
            </a:r>
            <a:endParaRPr sz="28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0"/>
              </a:spcBef>
            </a:pPr>
            <a:endParaRPr sz="1100"/>
          </a:p>
          <a:p>
            <a:pPr marR="0" algn="ctr">
              <a:lnSpc>
                <a:spcPct val="100000"/>
              </a:lnSpc>
            </a:pPr>
            <a:r>
              <a:rPr sz="1400" spc="225" dirty="0" smtClean="0">
                <a:latin typeface="Times New Roman"/>
                <a:cs typeface="Times New Roman"/>
              </a:rPr>
              <a:t>GET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sz="1400" spc="225" dirty="0" smtClean="0">
                <a:latin typeface="Times New Roman"/>
                <a:cs typeface="Times New Roman"/>
              </a:rPr>
              <a:t>THE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sz="1400" spc="170" dirty="0" smtClean="0">
                <a:latin typeface="Times New Roman"/>
                <a:cs typeface="Times New Roman"/>
              </a:rPr>
              <a:t>DIVISOR</a:t>
            </a:r>
            <a:r>
              <a:rPr sz="1400" spc="140" dirty="0" smtClean="0">
                <a:latin typeface="Times New Roman"/>
                <a:cs typeface="Times New Roman"/>
              </a:rPr>
              <a:t> </a:t>
            </a:r>
            <a:r>
              <a:rPr sz="1400" spc="160" dirty="0" smtClean="0">
                <a:latin typeface="Times New Roman"/>
                <a:cs typeface="Times New Roman"/>
              </a:rPr>
              <a:t>IN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sz="1400" spc="204" dirty="0" smtClean="0">
                <a:latin typeface="Times New Roman"/>
                <a:cs typeface="Times New Roman"/>
              </a:rPr>
              <a:t>B</a:t>
            </a:r>
            <a:r>
              <a:rPr sz="1400" spc="15" dirty="0" smtClean="0">
                <a:latin typeface="Times New Roman"/>
                <a:cs typeface="Times New Roman"/>
              </a:rPr>
              <a:t> </a:t>
            </a:r>
            <a:r>
              <a:rPr sz="1400" spc="200" dirty="0" smtClean="0">
                <a:latin typeface="Times New Roman"/>
                <a:cs typeface="Times New Roman"/>
              </a:rPr>
              <a:t>REG.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48888" y="4507229"/>
            <a:ext cx="760095" cy="720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135" algn="ctr">
              <a:lnSpc>
                <a:spcPct val="100000"/>
              </a:lnSpc>
            </a:pPr>
            <a:r>
              <a:rPr sz="1050" spc="0" dirty="0" smtClean="0">
                <a:latin typeface="Arial"/>
                <a:cs typeface="Arial"/>
              </a:rPr>
              <a:t>•lr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9"/>
              </a:spcBef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400" spc="150" dirty="0" smtClean="0">
                <a:latin typeface="Times New Roman"/>
                <a:cs typeface="Times New Roman"/>
              </a:rPr>
              <a:t>DIVIDE</a:t>
            </a:r>
            <a:endParaRPr sz="1400">
              <a:latin typeface="Times New Roman"/>
              <a:cs typeface="Times New Roman"/>
            </a:endParaRPr>
          </a:p>
          <a:p>
            <a:pPr marL="68580" algn="ctr">
              <a:lnSpc>
                <a:spcPts val="1550"/>
              </a:lnSpc>
            </a:pPr>
            <a:r>
              <a:rPr sz="1400" spc="355" dirty="0" smtClean="0">
                <a:latin typeface="Times New Roman"/>
                <a:cs typeface="Times New Roman"/>
              </a:rPr>
              <a:t>AbyB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05404" y="5787390"/>
            <a:ext cx="1723389" cy="1808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430" algn="ctr">
              <a:lnSpc>
                <a:spcPct val="100000"/>
              </a:lnSpc>
            </a:pPr>
            <a:r>
              <a:rPr sz="1050" spc="0" dirty="0" smtClean="0">
                <a:latin typeface="Arial"/>
                <a:cs typeface="Arial"/>
              </a:rPr>
              <a:t>•ir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5"/>
              </a:spcBef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400" spc="200" dirty="0" smtClean="0">
                <a:latin typeface="Times New Roman"/>
                <a:cs typeface="Times New Roman"/>
              </a:rPr>
              <a:t>STORE</a:t>
            </a:r>
            <a:r>
              <a:rPr sz="1400" spc="25" dirty="0" smtClean="0">
                <a:latin typeface="Times New Roman"/>
                <a:cs typeface="Times New Roman"/>
              </a:rPr>
              <a:t> </a:t>
            </a:r>
            <a:r>
              <a:rPr sz="1400" spc="225" dirty="0" smtClean="0">
                <a:latin typeface="Times New Roman"/>
                <a:cs typeface="Times New Roman"/>
              </a:rPr>
              <a:t>THE</a:t>
            </a:r>
            <a:r>
              <a:rPr sz="1400" spc="110" dirty="0" smtClean="0">
                <a:latin typeface="Times New Roman"/>
                <a:cs typeface="Times New Roman"/>
              </a:rPr>
              <a:t> </a:t>
            </a:r>
            <a:r>
              <a:rPr sz="1400" spc="190" dirty="0" smtClean="0">
                <a:latin typeface="Times New Roman"/>
                <a:cs typeface="Times New Roman"/>
              </a:rPr>
              <a:t>SUM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6"/>
              </a:spcBef>
            </a:pPr>
            <a:endParaRPr sz="1200"/>
          </a:p>
          <a:p>
            <a:pPr marL="4445" algn="ctr">
              <a:lnSpc>
                <a:spcPct val="100000"/>
              </a:lnSpc>
            </a:pPr>
            <a:r>
              <a:rPr sz="2850" spc="-350" dirty="0" smtClean="0">
                <a:latin typeface="Times New Roman"/>
                <a:cs typeface="Times New Roman"/>
              </a:rPr>
              <a:t>,,.</a:t>
            </a:r>
            <a:endParaRPr sz="285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4"/>
              </a:spcBef>
            </a:pPr>
            <a:endParaRPr sz="850"/>
          </a:p>
          <a:p>
            <a:pPr marL="6350" algn="ctr">
              <a:lnSpc>
                <a:spcPct val="100000"/>
              </a:lnSpc>
            </a:pPr>
            <a:r>
              <a:rPr sz="1400" spc="204" dirty="0" smtClean="0">
                <a:latin typeface="Times New Roman"/>
                <a:cs typeface="Times New Roman"/>
              </a:rPr>
              <a:t>STOP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108521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-50" dirty="0" smtClean="0">
                <a:latin typeface="Arial"/>
                <a:cs typeface="Arial"/>
              </a:rPr>
              <a:t>8</a:t>
            </a:r>
            <a:r>
              <a:rPr sz="1100" b="1" u="heavy" spc="-30" dirty="0" smtClean="0">
                <a:latin typeface="Arial"/>
                <a:cs typeface="Arial"/>
              </a:rPr>
              <a:t> </a:t>
            </a:r>
            <a:r>
              <a:rPr sz="1100" b="1" u="heavy" spc="-50" dirty="0" smtClean="0">
                <a:latin typeface="Arial"/>
                <a:cs typeface="Arial"/>
              </a:rPr>
              <a:t>B</a:t>
            </a:r>
            <a:r>
              <a:rPr sz="1100" b="1" u="heavy" spc="130" dirty="0" smtClean="0">
                <a:latin typeface="Arial"/>
                <a:cs typeface="Arial"/>
              </a:rPr>
              <a:t>I</a:t>
            </a:r>
            <a:r>
              <a:rPr sz="1100" b="1" u="heavy" spc="70" dirty="0" smtClean="0">
                <a:latin typeface="Arial"/>
                <a:cs typeface="Arial"/>
              </a:rPr>
              <a:t>T</a:t>
            </a:r>
            <a:r>
              <a:rPr sz="1100" b="1" u="heavy" spc="-25" dirty="0" smtClean="0">
                <a:latin typeface="Arial"/>
                <a:cs typeface="Arial"/>
              </a:rPr>
              <a:t> </a:t>
            </a:r>
            <a:r>
              <a:rPr sz="1100" b="1" u="heavy" spc="70" dirty="0" smtClean="0">
                <a:latin typeface="Arial"/>
                <a:cs typeface="Arial"/>
              </a:rPr>
              <a:t>DI</a:t>
            </a:r>
            <a:r>
              <a:rPr sz="1100" b="1" u="heavy" spc="100" dirty="0" smtClean="0">
                <a:latin typeface="Arial"/>
                <a:cs typeface="Arial"/>
              </a:rPr>
              <a:t>VI</a:t>
            </a:r>
            <a:r>
              <a:rPr sz="1100" b="1" u="heavy" spc="-120" dirty="0" smtClean="0">
                <a:latin typeface="Arial"/>
                <a:cs typeface="Arial"/>
              </a:rPr>
              <a:t>S</a:t>
            </a:r>
            <a:r>
              <a:rPr sz="1100" b="1" u="heavy" spc="130" dirty="0" smtClean="0">
                <a:latin typeface="Arial"/>
                <a:cs typeface="Arial"/>
              </a:rPr>
              <a:t>I</a:t>
            </a:r>
            <a:r>
              <a:rPr sz="1100" b="1" u="heavy" spc="15" dirty="0" smtClean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25918" y="1006805"/>
          <a:ext cx="5852089" cy="5256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211"/>
                <a:gridCol w="908418"/>
                <a:gridCol w="1043317"/>
                <a:gridCol w="948601"/>
                <a:gridCol w="914158"/>
                <a:gridCol w="1072019"/>
              </a:tblGrid>
              <a:tr h="525246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LABEL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ONIC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OPERAND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marR="216535" indent="51435">
                        <a:lnSpc>
                          <a:spcPct val="745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HEX 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122555">
                        <a:lnSpc>
                          <a:spcPts val="1019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data1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74,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45415">
                        <a:lnSpc>
                          <a:spcPct val="75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umu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B,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 marL="122555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data2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75,</a:t>
                      </a:r>
                      <a:r>
                        <a:rPr sz="1100" b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a2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60960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 </a:t>
                      </a:r>
                      <a:r>
                        <a:rPr sz="11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2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 B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ist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811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DIV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Di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4015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17170">
                        <a:lnSpc>
                          <a:spcPct val="745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DPTR,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# 4500H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90,45,00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433705" algn="just">
                        <a:lnSpc>
                          <a:spcPct val="7490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niti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 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MOVX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17170">
                        <a:lnSpc>
                          <a:spcPts val="128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@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DPTR, 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361315">
                        <a:lnSpc>
                          <a:spcPts val="13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INC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DPTR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A3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62230">
                        <a:lnSpc>
                          <a:spcPct val="74900"/>
                        </a:lnSpc>
                        <a:tabLst>
                          <a:tab pos="471170" algn="l"/>
                          <a:tab pos="756285" algn="l"/>
                        </a:tabLst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Go	to	n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xt 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lo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A,B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E5,F0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quoti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MOV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17170">
                        <a:lnSpc>
                          <a:spcPts val="129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@</a:t>
                      </a:r>
                      <a:r>
                        <a:rPr sz="1100" b="1" i="1" spc="15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b="1" i="1" spc="0" dirty="0" smtClean="0">
                          <a:latin typeface="Courier New"/>
                          <a:cs typeface="Courier New"/>
                        </a:rPr>
                        <a:t>DPTR, A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F0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61594">
                        <a:lnSpc>
                          <a:spcPts val="1300"/>
                        </a:lnSpc>
                        <a:tabLst>
                          <a:tab pos="652780" algn="l"/>
                        </a:tabLst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15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e	sto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d 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246"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410D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1100" b="1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0" dirty="0" smtClean="0">
                          <a:latin typeface="Arial"/>
                          <a:cs typeface="Arial"/>
                        </a:rPr>
                        <a:t>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SJMP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Courier New"/>
                          <a:cs typeface="Courier New"/>
                        </a:rPr>
                        <a:t>STOP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80,FE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88784"/>
            <a:ext cx="779145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0" dirty="0" smtClean="0">
                <a:latin typeface="Times New Roman"/>
                <a:cs typeface="Times New Roman"/>
              </a:rPr>
              <a:t>U</a:t>
            </a:r>
            <a:r>
              <a:rPr sz="1300" b="1" u="heavy" spc="5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PU</a:t>
            </a:r>
            <a:r>
              <a:rPr sz="1300" b="1" u="heavy" spc="5" dirty="0" smtClean="0">
                <a:latin typeface="Times New Roman"/>
                <a:cs typeface="Times New Roman"/>
              </a:rPr>
              <a:t>T: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64" y="7844192"/>
            <a:ext cx="4859655" cy="783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 </a:t>
            </a:r>
            <a:r>
              <a:rPr sz="1300" spc="0" dirty="0" smtClean="0">
                <a:latin typeface="Times New Roman"/>
                <a:cs typeface="Times New Roman"/>
              </a:rPr>
              <a:t>AL</a:t>
            </a: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v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w</a:t>
            </a:r>
            <a:r>
              <a:rPr sz="1300" spc="5" dirty="0" smtClean="0">
                <a:latin typeface="Times New Roman"/>
                <a:cs typeface="Times New Roman"/>
              </a:rPr>
              <a:t>o 8 </a:t>
            </a:r>
            <a:r>
              <a:rPr sz="1300" spc="-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ers is e</a:t>
            </a:r>
            <a:r>
              <a:rPr sz="1300" spc="0" dirty="0" smtClean="0">
                <a:latin typeface="Times New Roman"/>
                <a:cs typeface="Times New Roman"/>
              </a:rPr>
              <a:t>x</a:t>
            </a:r>
            <a:r>
              <a:rPr sz="1300" spc="5" dirty="0" smtClean="0">
                <a:latin typeface="Times New Roman"/>
                <a:cs typeface="Times New Roman"/>
              </a:rPr>
              <a:t>ec</a:t>
            </a:r>
            <a:r>
              <a:rPr sz="1300" spc="-10" dirty="0" smtClean="0">
                <a:latin typeface="Times New Roman"/>
                <a:cs typeface="Times New Roman"/>
              </a:rPr>
              <a:t>u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d.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8880" y="1038377"/>
          <a:ext cx="5826258" cy="1747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191"/>
                <a:gridCol w="1453756"/>
                <a:gridCol w="1453756"/>
                <a:gridCol w="1455191"/>
              </a:tblGrid>
              <a:tr h="436270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INPUT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Arial"/>
                          <a:cs typeface="Arial"/>
                        </a:rPr>
                        <a:t>OUTPUT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4835">
                <a:tc>
                  <a:txBody>
                    <a:bodyPr/>
                    <a:lstStyle/>
                    <a:p>
                      <a:pPr marL="505459" marR="433705" indent="825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y </a:t>
                      </a:r>
                      <a:r>
                        <a:rPr sz="1100" spc="-1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0" dirty="0" smtClean="0">
                          <a:latin typeface="Arial"/>
                          <a:cs typeface="Arial"/>
                        </a:rPr>
                        <a:t>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890" marR="451484" indent="-15875">
                        <a:lnSpc>
                          <a:spcPts val="13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y lo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0" dirty="0" smtClean="0">
                          <a:latin typeface="Times New Roman"/>
                          <a:cs typeface="Times New Roman"/>
                        </a:rPr>
                        <a:t>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835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70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4503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629910" cy="3472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784090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2</a:t>
            </a:r>
            <a:r>
              <a:rPr sz="1300" b="1" spc="5" dirty="0" smtClean="0">
                <a:latin typeface="Times New Roman"/>
                <a:cs typeface="Times New Roman"/>
              </a:rPr>
              <a:t>4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586740" algn="ctr">
              <a:lnSpc>
                <a:spcPct val="100000"/>
              </a:lnSpc>
            </a:pPr>
            <a:r>
              <a:rPr sz="1300" b="1" u="heavy" spc="5" dirty="0" smtClean="0">
                <a:latin typeface="Times New Roman"/>
                <a:cs typeface="Times New Roman"/>
              </a:rPr>
              <a:t>SQ</a:t>
            </a:r>
            <a:r>
              <a:rPr sz="1300" b="1" u="heavy" spc="0" dirty="0" smtClean="0">
                <a:latin typeface="Times New Roman"/>
                <a:cs typeface="Times New Roman"/>
              </a:rPr>
              <a:t>UAR</a:t>
            </a:r>
            <a:r>
              <a:rPr sz="1300" b="1" u="heavy" spc="5" dirty="0" smtClean="0">
                <a:latin typeface="Times New Roman"/>
                <a:cs typeface="Times New Roman"/>
              </a:rPr>
              <a:t>E </a:t>
            </a:r>
            <a:r>
              <a:rPr sz="1300" b="1" u="heavy" spc="0" dirty="0" smtClean="0">
                <a:latin typeface="Times New Roman"/>
                <a:cs typeface="Times New Roman"/>
              </a:rPr>
              <a:t>AN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CU</a:t>
            </a:r>
            <a:r>
              <a:rPr sz="1300" b="1" u="heavy" spc="5" dirty="0" smtClean="0">
                <a:latin typeface="Times New Roman"/>
                <a:cs typeface="Times New Roman"/>
              </a:rPr>
              <a:t>BE </a:t>
            </a:r>
            <a:r>
              <a:rPr sz="1300" b="1" u="heavy" spc="0" dirty="0" smtClean="0">
                <a:latin typeface="Times New Roman"/>
                <a:cs typeface="Times New Roman"/>
              </a:rPr>
              <a:t>PR</a:t>
            </a:r>
            <a:r>
              <a:rPr sz="1300" b="1" u="heavy" spc="10" dirty="0" smtClean="0">
                <a:latin typeface="Times New Roman"/>
                <a:cs typeface="Times New Roman"/>
              </a:rPr>
              <a:t>OG</a:t>
            </a:r>
            <a:r>
              <a:rPr sz="1300" b="1" u="heavy" spc="0" dirty="0" smtClean="0">
                <a:latin typeface="Times New Roman"/>
                <a:cs typeface="Times New Roman"/>
              </a:rPr>
              <a:t>RA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,</a:t>
            </a:r>
            <a:r>
              <a:rPr sz="1300" b="1" u="heavy" spc="5" dirty="0" smtClean="0">
                <a:latin typeface="Times New Roman"/>
                <a:cs typeface="Times New Roman"/>
              </a:rPr>
              <a:t> </a:t>
            </a:r>
            <a:r>
              <a:rPr sz="1300" b="1" u="heavy" spc="0" dirty="0" smtClean="0">
                <a:latin typeface="Times New Roman"/>
                <a:cs typeface="Times New Roman"/>
              </a:rPr>
              <a:t>FIN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2</a:t>
            </a:r>
            <a:r>
              <a:rPr sz="1300" b="1" u="heavy" spc="5" dirty="0" smtClean="0">
                <a:latin typeface="Times New Roman"/>
                <a:cs typeface="Times New Roman"/>
              </a:rPr>
              <a:t>’S 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P</a:t>
            </a:r>
            <a:r>
              <a:rPr sz="1300" b="1" u="heavy" spc="5" dirty="0" smtClean="0">
                <a:latin typeface="Times New Roman"/>
                <a:cs typeface="Times New Roman"/>
              </a:rPr>
              <a:t>LE</a:t>
            </a:r>
            <a:r>
              <a:rPr sz="1300" b="1" u="heavy" spc="-5" dirty="0" smtClean="0">
                <a:latin typeface="Times New Roman"/>
                <a:cs typeface="Times New Roman"/>
              </a:rPr>
              <a:t>M</a:t>
            </a:r>
            <a:r>
              <a:rPr sz="1300" b="1" u="heavy" spc="5" dirty="0" smtClean="0">
                <a:latin typeface="Times New Roman"/>
                <a:cs typeface="Times New Roman"/>
              </a:rPr>
              <a:t>E</a:t>
            </a:r>
            <a:r>
              <a:rPr sz="1300" b="1" u="heavy" spc="0" dirty="0" smtClean="0">
                <a:latin typeface="Times New Roman"/>
                <a:cs typeface="Times New Roman"/>
              </a:rPr>
              <a:t>N</a:t>
            </a:r>
            <a:r>
              <a:rPr sz="1300" b="1" u="heavy" spc="5" dirty="0" smtClean="0">
                <a:latin typeface="Times New Roman"/>
                <a:cs typeface="Times New Roman"/>
              </a:rPr>
              <a:t>T </a:t>
            </a:r>
            <a:r>
              <a:rPr sz="1300" b="1" u="heavy" spc="10" dirty="0" smtClean="0">
                <a:latin typeface="Times New Roman"/>
                <a:cs typeface="Times New Roman"/>
              </a:rPr>
              <a:t>O</a:t>
            </a:r>
            <a:r>
              <a:rPr sz="1300" b="1" u="heavy" spc="5" dirty="0" smtClean="0">
                <a:latin typeface="Times New Roman"/>
                <a:cs typeface="Times New Roman"/>
              </a:rPr>
              <a:t>F</a:t>
            </a:r>
            <a:r>
              <a:rPr sz="1300" b="1" u="heavy" spc="-1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589280" algn="ctr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NU</a:t>
            </a:r>
            <a:r>
              <a:rPr sz="1300" b="1" u="heavy" spc="5" dirty="0" smtClean="0">
                <a:latin typeface="Times New Roman"/>
                <a:cs typeface="Times New Roman"/>
              </a:rPr>
              <a:t>MBER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are a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C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 </a:t>
            </a:r>
            <a:r>
              <a:rPr sz="1300" spc="0" dirty="0" smtClean="0">
                <a:latin typeface="Times New Roman"/>
                <a:cs typeface="Times New Roman"/>
              </a:rPr>
              <a:t>2</a:t>
            </a:r>
            <a:r>
              <a:rPr sz="1300" spc="-10" dirty="0" smtClean="0">
                <a:latin typeface="Times New Roman"/>
                <a:cs typeface="Times New Roman"/>
              </a:rPr>
              <a:t>’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icro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-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ler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OURCE</a:t>
            </a:r>
            <a:r>
              <a:rPr sz="1100" b="1" u="heavy" spc="10" dirty="0" smtClean="0">
                <a:latin typeface="Times New Roman"/>
                <a:cs typeface="Times New Roman"/>
              </a:rPr>
              <a:t>S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UIE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ller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ard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443230" indent="-21526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0" dirty="0" smtClean="0">
                <a:latin typeface="Times New Roman"/>
                <a:cs typeface="Times New Roman"/>
              </a:rPr>
              <a:t>ow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s</a:t>
            </a:r>
            <a:r>
              <a:rPr sz="1300" spc="0" dirty="0" smtClean="0">
                <a:latin typeface="Times New Roman"/>
                <a:cs typeface="Times New Roman"/>
              </a:rPr>
              <a:t>upp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92657"/>
            <a:ext cx="831215" cy="180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PROGRA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100" b="1" u="heavy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1334148"/>
            <a:ext cx="2264410" cy="791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SQUARE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PGM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USING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8051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50"/>
              </a:spcBef>
            </a:pPr>
            <a:endParaRPr sz="1200"/>
          </a:p>
          <a:p>
            <a:pPr marL="270510" indent="-258445">
              <a:lnSpc>
                <a:spcPct val="100000"/>
              </a:lnSpc>
              <a:buFont typeface="Courier New"/>
              <a:buAutoNum type="arabicPlain"/>
              <a:tabLst>
                <a:tab pos="270510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ORG</a:t>
            </a:r>
            <a:r>
              <a:rPr sz="1100" b="1" i="1" spc="20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00h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buFont typeface="Courier New"/>
              <a:buAutoNum type="arabicPlain"/>
            </a:pPr>
            <a:endParaRPr sz="1000"/>
          </a:p>
          <a:p>
            <a:pPr>
              <a:lnSpc>
                <a:spcPts val="1300"/>
              </a:lnSpc>
              <a:spcBef>
                <a:spcPts val="18"/>
              </a:spcBef>
              <a:buFont typeface="Courier New"/>
              <a:buAutoNum type="arabicPlain"/>
            </a:pPr>
            <a:endParaRPr sz="1300"/>
          </a:p>
          <a:p>
            <a:pPr marL="270510" indent="-258445">
              <a:lnSpc>
                <a:spcPct val="100000"/>
              </a:lnSpc>
              <a:buFont typeface="Courier New"/>
              <a:buAutoNum type="arabicPlain"/>
              <a:tabLst>
                <a:tab pos="270510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LJMP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MAIN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buFont typeface="Courier New"/>
              <a:buAutoNum type="arabicPlain"/>
            </a:pPr>
            <a:endParaRPr sz="1000"/>
          </a:p>
          <a:p>
            <a:pPr>
              <a:lnSpc>
                <a:spcPts val="1400"/>
              </a:lnSpc>
              <a:spcBef>
                <a:spcPts val="65"/>
              </a:spcBef>
              <a:buFont typeface="Courier New"/>
              <a:buAutoNum type="arabicPlain"/>
            </a:pPr>
            <a:endParaRPr sz="1400"/>
          </a:p>
          <a:p>
            <a:pPr marL="270510" indent="-258445">
              <a:lnSpc>
                <a:spcPct val="100000"/>
              </a:lnSpc>
              <a:buFont typeface="Courier New"/>
              <a:buAutoNum type="arabicPlain"/>
              <a:tabLst>
                <a:tab pos="270510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DELAYS: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8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04;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20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R0,#2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4"/>
              </a:spcBef>
            </a:pPr>
            <a:endParaRPr sz="1400"/>
          </a:p>
          <a:p>
            <a:pPr marL="270510" indent="-258445">
              <a:lnSpc>
                <a:spcPct val="100000"/>
              </a:lnSpc>
              <a:buFont typeface="Courier New"/>
              <a:buAutoNum type="arabicPlain" startAt="5"/>
              <a:tabLst>
                <a:tab pos="270510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TMOD,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#01H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buFont typeface="Courier New"/>
              <a:buAutoNum type="arabicPlain" startAt="5"/>
            </a:pPr>
            <a:endParaRPr sz="1000"/>
          </a:p>
          <a:p>
            <a:pPr>
              <a:lnSpc>
                <a:spcPts val="1300"/>
              </a:lnSpc>
              <a:spcBef>
                <a:spcPts val="18"/>
              </a:spcBef>
              <a:buFont typeface="Courier New"/>
              <a:buAutoNum type="arabicPlain" startAt="5"/>
            </a:pPr>
            <a:endParaRPr sz="1300"/>
          </a:p>
          <a:p>
            <a:pPr marL="270510" indent="-258445">
              <a:lnSpc>
                <a:spcPct val="100000"/>
              </a:lnSpc>
              <a:buFont typeface="Courier New"/>
              <a:buAutoNum type="arabicPlain" startAt="5"/>
              <a:tabLst>
                <a:tab pos="270510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TH0,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#HIGH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(-50000)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7</a:t>
            </a:r>
            <a:r>
              <a:rPr sz="1100" b="1" i="1" spc="7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TL0,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#LOW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(-50000)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/>
          </a:p>
          <a:p>
            <a:pPr marL="191770" indent="-179705">
              <a:lnSpc>
                <a:spcPct val="100000"/>
              </a:lnSpc>
              <a:buFont typeface="Courier New"/>
              <a:buAutoNum type="arabicPlain" startAt="8"/>
              <a:tabLst>
                <a:tab pos="191770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SETB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TR0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24"/>
              </a:spcBef>
              <a:buFont typeface="Courier New"/>
              <a:buAutoNum type="arabicPlain" startAt="8"/>
            </a:pPr>
            <a:endParaRPr sz="1300"/>
          </a:p>
          <a:p>
            <a:pPr marL="191770" indent="-179705">
              <a:lnSpc>
                <a:spcPct val="100000"/>
              </a:lnSpc>
              <a:buFont typeface="Courier New"/>
              <a:buAutoNum type="arabicPlain" startAt="8"/>
              <a:tabLst>
                <a:tab pos="191770" algn="l"/>
              </a:tabLst>
            </a:pPr>
            <a:r>
              <a:rPr sz="1100" b="1" i="1" spc="10" dirty="0" smtClean="0">
                <a:latin typeface="Courier New"/>
                <a:cs typeface="Courier New"/>
              </a:rPr>
              <a:t>JNB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TF0,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0</a:t>
            </a:r>
            <a:r>
              <a:rPr sz="1100" b="1" i="1" spc="10" dirty="0" smtClean="0">
                <a:latin typeface="Courier New"/>
                <a:cs typeface="Courier New"/>
              </a:rPr>
              <a:t>CLR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TF0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12;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DJNZ</a:t>
            </a:r>
            <a:r>
              <a:rPr sz="1100" b="1" i="1" spc="20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R0,DELAY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4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3</a:t>
            </a:r>
            <a:r>
              <a:rPr sz="1100" b="1" i="1" spc="10" dirty="0" smtClean="0">
                <a:latin typeface="Courier New"/>
                <a:cs typeface="Courier New"/>
              </a:rPr>
              <a:t>RET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4</a:t>
            </a:r>
            <a:r>
              <a:rPr sz="1100" b="1" i="1" spc="10" dirty="0" smtClean="0">
                <a:latin typeface="Courier New"/>
                <a:cs typeface="Courier New"/>
              </a:rPr>
              <a:t>MAIN: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5</a:t>
            </a: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DPTR,#300H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6</a:t>
            </a: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A,#0FFH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1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7</a:t>
            </a: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P1,A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8</a:t>
            </a:r>
            <a:r>
              <a:rPr sz="1100" b="1" i="1" spc="10" dirty="0" smtClean="0">
                <a:latin typeface="Courier New"/>
                <a:cs typeface="Courier New"/>
              </a:rPr>
              <a:t>BACK: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1</a:t>
            </a:r>
            <a:r>
              <a:rPr sz="1100" b="1" i="1" spc="65" dirty="0" smtClean="0">
                <a:latin typeface="Courier New"/>
                <a:cs typeface="Courier New"/>
              </a:rPr>
              <a:t>9</a:t>
            </a:r>
            <a:r>
              <a:rPr sz="1100" b="1" i="1" spc="10" dirty="0" smtClean="0">
                <a:latin typeface="Courier New"/>
                <a:cs typeface="Courier New"/>
              </a:rPr>
              <a:t>LCALL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DELAY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0</a:t>
            </a: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A,P1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35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1</a:t>
            </a:r>
            <a:r>
              <a:rPr sz="1100" b="1" i="1" spc="10" dirty="0" smtClean="0">
                <a:latin typeface="Courier New"/>
                <a:cs typeface="Courier New"/>
              </a:rPr>
              <a:t>MOVC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A,@A+DPTR</a:t>
            </a:r>
            <a:endParaRPr sz="1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678306"/>
            <a:ext cx="2615565" cy="2488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2</a:t>
            </a:r>
            <a:r>
              <a:rPr sz="1100" b="1" i="1" spc="10" dirty="0" smtClean="0">
                <a:latin typeface="Courier New"/>
                <a:cs typeface="Courier New"/>
              </a:rPr>
              <a:t>;MOV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P2,#00H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1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3</a:t>
            </a:r>
            <a:r>
              <a:rPr sz="1100" b="1" i="1" spc="10" dirty="0" smtClean="0">
                <a:latin typeface="Courier New"/>
                <a:cs typeface="Courier New"/>
              </a:rPr>
              <a:t>;LCALL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DELAY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4</a:t>
            </a:r>
            <a:r>
              <a:rPr sz="1100" b="1" i="1" spc="10" dirty="0" smtClean="0">
                <a:latin typeface="Courier New"/>
                <a:cs typeface="Courier New"/>
              </a:rPr>
              <a:t>MOV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P2,A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5</a:t>
            </a:r>
            <a:r>
              <a:rPr sz="1100" b="1" i="1" spc="10" dirty="0" smtClean="0">
                <a:latin typeface="Courier New"/>
                <a:cs typeface="Courier New"/>
              </a:rPr>
              <a:t>SJMP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BACK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6</a:t>
            </a:r>
            <a:r>
              <a:rPr sz="1100" b="1" i="1" spc="10" dirty="0" smtClean="0">
                <a:latin typeface="Courier New"/>
                <a:cs typeface="Courier New"/>
              </a:rPr>
              <a:t>ORG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300H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1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7</a:t>
            </a:r>
            <a:r>
              <a:rPr sz="1100" b="1" i="1" spc="10" dirty="0" smtClean="0">
                <a:latin typeface="Courier New"/>
                <a:cs typeface="Courier New"/>
              </a:rPr>
              <a:t>XSQR_TABLE: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8</a:t>
            </a:r>
            <a:r>
              <a:rPr sz="1100" b="1" i="1" spc="10" dirty="0" smtClean="0">
                <a:latin typeface="Courier New"/>
                <a:cs typeface="Courier New"/>
              </a:rPr>
              <a:t>DB</a:t>
            </a:r>
            <a:r>
              <a:rPr sz="1100" b="1" i="1" spc="15" dirty="0" smtClean="0">
                <a:latin typeface="Courier New"/>
                <a:cs typeface="Courier New"/>
              </a:rPr>
              <a:t> </a:t>
            </a:r>
            <a:r>
              <a:rPr sz="1100" b="1" i="1" spc="10" dirty="0" smtClean="0">
                <a:latin typeface="Courier New"/>
                <a:cs typeface="Courier New"/>
              </a:rPr>
              <a:t>0,1,4,9,16,25,36,49,64,81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35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100" b="1" i="1" spc="10" dirty="0" smtClean="0">
                <a:latin typeface="Courier New"/>
                <a:cs typeface="Courier New"/>
              </a:rPr>
              <a:t>2</a:t>
            </a:r>
            <a:r>
              <a:rPr sz="1100" b="1" i="1" spc="65" dirty="0" smtClean="0">
                <a:latin typeface="Courier New"/>
                <a:cs typeface="Courier New"/>
              </a:rPr>
              <a:t>9</a:t>
            </a:r>
            <a:r>
              <a:rPr sz="1100" b="1" i="1" spc="10" dirty="0" smtClean="0">
                <a:latin typeface="Courier New"/>
                <a:cs typeface="Courier New"/>
              </a:rPr>
              <a:t>END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264" y="3684841"/>
            <a:ext cx="542290" cy="19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Courier New"/>
                <a:cs typeface="Courier New"/>
              </a:rPr>
              <a:t>OUTPUT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264" y="7953260"/>
            <a:ext cx="5338445" cy="1011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UL</a:t>
            </a:r>
            <a:r>
              <a:rPr sz="1100" b="1" u="heavy" spc="10" dirty="0" smtClean="0">
                <a:latin typeface="Times New Roman"/>
                <a:cs typeface="Times New Roman"/>
              </a:rPr>
              <a:t>T</a:t>
            </a:r>
            <a:r>
              <a:rPr sz="1300" b="1" spc="0" dirty="0" smtClean="0">
                <a:latin typeface="Times New Roman"/>
                <a:cs typeface="Times New Roman"/>
              </a:rPr>
              <a:t>;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2"/>
              </a:spcBef>
            </a:pPr>
            <a:endParaRPr sz="140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Thu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h</a:t>
            </a:r>
            <a:r>
              <a:rPr sz="1300" spc="5" dirty="0" smtClean="0">
                <a:latin typeface="Times New Roman"/>
                <a:cs typeface="Times New Roman"/>
              </a:rPr>
              <a:t>e S</a:t>
            </a:r>
            <a:r>
              <a:rPr sz="1300" spc="0" dirty="0" smtClean="0">
                <a:latin typeface="Times New Roman"/>
                <a:cs typeface="Times New Roman"/>
              </a:rPr>
              <a:t>qu</a:t>
            </a:r>
            <a:r>
              <a:rPr sz="1300" spc="5" dirty="0" smtClean="0">
                <a:latin typeface="Times New Roman"/>
                <a:cs typeface="Times New Roman"/>
              </a:rPr>
              <a:t>are a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ub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progr</a:t>
            </a:r>
            <a:r>
              <a:rPr sz="1300" spc="15" dirty="0" smtClean="0">
                <a:latin typeface="Times New Roman"/>
                <a:cs typeface="Times New Roman"/>
              </a:rPr>
              <a:t>a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,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Fi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d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2</a:t>
            </a:r>
            <a:r>
              <a:rPr sz="1300" spc="-10" dirty="0" smtClean="0">
                <a:latin typeface="Times New Roman"/>
                <a:cs typeface="Times New Roman"/>
              </a:rPr>
              <a:t>’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</a:t>
            </a:r>
            <a:r>
              <a:rPr sz="1300" spc="5" dirty="0" smtClean="0">
                <a:latin typeface="Times New Roman"/>
                <a:cs typeface="Times New Roman"/>
              </a:rPr>
              <a:t>l</a:t>
            </a:r>
            <a:r>
              <a:rPr sz="1300" spc="15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nt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a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i</a:t>
            </a:r>
            <a:r>
              <a:rPr sz="1300" spc="5" dirty="0" smtClean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don</a:t>
            </a:r>
            <a:r>
              <a:rPr sz="1300" spc="5" dirty="0" smtClean="0">
                <a:latin typeface="Times New Roman"/>
                <a:cs typeface="Times New Roman"/>
              </a:rPr>
              <a:t>e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in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25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10" dirty="0" smtClean="0">
                <a:latin typeface="Times New Roman"/>
                <a:cs typeface="Times New Roman"/>
              </a:rPr>
              <a:t>o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ll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0" dirty="0" smtClean="0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48880" y="4176941"/>
          <a:ext cx="5806166" cy="1475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7987"/>
                <a:gridCol w="3099815"/>
              </a:tblGrid>
              <a:tr h="4893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INPUT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6794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sz="11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0" dirty="0" smtClean="0">
                          <a:latin typeface="Times New Roman"/>
                          <a:cs typeface="Times New Roman"/>
                        </a:rPr>
                        <a:t>DATA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69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804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575">
                      <a:solidFill>
                        <a:srgbClr val="000000"/>
                      </a:solidFill>
                      <a:prstDash val="solid"/>
                    </a:lnL>
                    <a:lnR w="5575">
                      <a:solidFill>
                        <a:srgbClr val="000000"/>
                      </a:solidFill>
                      <a:prstDash val="solid"/>
                    </a:lnR>
                    <a:lnT w="5575">
                      <a:solidFill>
                        <a:srgbClr val="000000"/>
                      </a:solidFill>
                      <a:prstDash val="solid"/>
                    </a:lnT>
                    <a:lnB w="5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4264" y="400901"/>
            <a:ext cx="4123054" cy="15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 smtClean="0">
                <a:latin typeface="Times New Roman"/>
                <a:cs typeface="Times New Roman"/>
              </a:rPr>
              <a:t>CS64</a:t>
            </a:r>
            <a:r>
              <a:rPr sz="900" b="1" spc="10" dirty="0" smtClean="0">
                <a:latin typeface="Times New Roman"/>
                <a:cs typeface="Times New Roman"/>
              </a:rPr>
              <a:t>12-</a:t>
            </a:r>
            <a:r>
              <a:rPr sz="900" b="1" spc="15" dirty="0" smtClean="0">
                <a:latin typeface="Times New Roman"/>
                <a:cs typeface="Times New Roman"/>
              </a:rPr>
              <a:t>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0" dirty="0" smtClean="0">
                <a:latin typeface="Times New Roman"/>
                <a:cs typeface="Times New Roman"/>
              </a:rPr>
              <a:t>P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C</a:t>
            </a:r>
            <a:r>
              <a:rPr sz="900" b="1" spc="15" dirty="0" smtClean="0">
                <a:latin typeface="Times New Roman"/>
                <a:cs typeface="Times New Roman"/>
              </a:rPr>
              <a:t>E</a:t>
            </a:r>
            <a:r>
              <a:rPr sz="900" b="1" spc="20" dirty="0" smtClean="0">
                <a:latin typeface="Times New Roman"/>
                <a:cs typeface="Times New Roman"/>
              </a:rPr>
              <a:t>S</a:t>
            </a:r>
            <a:r>
              <a:rPr sz="900" b="1" spc="25" dirty="0" smtClean="0">
                <a:latin typeface="Times New Roman"/>
                <a:cs typeface="Times New Roman"/>
              </a:rPr>
              <a:t>S</a:t>
            </a:r>
            <a:r>
              <a:rPr sz="900" b="1" spc="3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</a:t>
            </a:r>
            <a:r>
              <a:rPr sz="900" b="1" spc="10" dirty="0" smtClean="0">
                <a:latin typeface="Times New Roman"/>
                <a:cs typeface="Times New Roman"/>
              </a:rPr>
              <a:t> </a:t>
            </a:r>
            <a:r>
              <a:rPr sz="900" b="1" spc="25" dirty="0" smtClean="0">
                <a:latin typeface="Times New Roman"/>
                <a:cs typeface="Times New Roman"/>
              </a:rPr>
              <a:t>AND </a:t>
            </a:r>
            <a:r>
              <a:rPr sz="900" b="1" spc="35" dirty="0" smtClean="0">
                <a:latin typeface="Times New Roman"/>
                <a:cs typeface="Times New Roman"/>
              </a:rPr>
              <a:t>M</a:t>
            </a:r>
            <a:r>
              <a:rPr sz="900" b="1" spc="15" dirty="0" smtClean="0">
                <a:latin typeface="Times New Roman"/>
                <a:cs typeface="Times New Roman"/>
              </a:rPr>
              <a:t>I</a:t>
            </a:r>
            <a:r>
              <a:rPr sz="900" b="1" spc="25" dirty="0" smtClean="0">
                <a:latin typeface="Times New Roman"/>
                <a:cs typeface="Times New Roman"/>
              </a:rPr>
              <a:t>CR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C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N</a:t>
            </a:r>
            <a:r>
              <a:rPr sz="900" b="1" spc="25" dirty="0" smtClean="0">
                <a:latin typeface="Times New Roman"/>
                <a:cs typeface="Times New Roman"/>
              </a:rPr>
              <a:t>T</a:t>
            </a:r>
            <a:r>
              <a:rPr sz="900" b="1" spc="15" dirty="0" smtClean="0">
                <a:latin typeface="Times New Roman"/>
                <a:cs typeface="Times New Roman"/>
              </a:rPr>
              <a:t>R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15" dirty="0" smtClean="0">
                <a:latin typeface="Times New Roman"/>
                <a:cs typeface="Times New Roman"/>
              </a:rPr>
              <a:t>L</a:t>
            </a:r>
            <a:r>
              <a:rPr sz="900" b="1" spc="25" dirty="0" smtClean="0">
                <a:latin typeface="Times New Roman"/>
                <a:cs typeface="Times New Roman"/>
              </a:rPr>
              <a:t>LER LA</a:t>
            </a:r>
            <a:r>
              <a:rPr sz="900" b="1" spc="15" dirty="0" smtClean="0">
                <a:latin typeface="Times New Roman"/>
                <a:cs typeface="Times New Roman"/>
              </a:rPr>
              <a:t>B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RA</a:t>
            </a:r>
            <a:r>
              <a:rPr sz="900" b="1" spc="15" dirty="0" smtClean="0">
                <a:latin typeface="Times New Roman"/>
                <a:cs typeface="Times New Roman"/>
              </a:rPr>
              <a:t>T</a:t>
            </a:r>
            <a:r>
              <a:rPr sz="900" b="1" spc="40" dirty="0" smtClean="0">
                <a:latin typeface="Times New Roman"/>
                <a:cs typeface="Times New Roman"/>
              </a:rPr>
              <a:t>O</a:t>
            </a:r>
            <a:r>
              <a:rPr sz="900" b="1" spc="25" dirty="0" smtClean="0">
                <a:latin typeface="Times New Roman"/>
                <a:cs typeface="Times New Roman"/>
              </a:rPr>
              <a:t>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5" y="388201"/>
            <a:ext cx="1574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98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64" y="598441"/>
            <a:ext cx="5066030" cy="3390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19575">
              <a:lnSpc>
                <a:spcPct val="145600"/>
              </a:lnSpc>
              <a:tabLst>
                <a:tab pos="605155" algn="l"/>
              </a:tabLst>
            </a:pPr>
            <a:r>
              <a:rPr sz="1300" b="1" spc="5" dirty="0" smtClean="0">
                <a:latin typeface="Times New Roman"/>
                <a:cs typeface="Times New Roman"/>
              </a:rPr>
              <a:t>E</a:t>
            </a:r>
            <a:r>
              <a:rPr sz="1300" b="1" spc="0" dirty="0" smtClean="0">
                <a:latin typeface="Times New Roman"/>
                <a:cs typeface="Times New Roman"/>
              </a:rPr>
              <a:t>X.</a:t>
            </a:r>
            <a:r>
              <a:rPr sz="1300" b="1" spc="10" dirty="0" smtClean="0"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latin typeface="Times New Roman"/>
                <a:cs typeface="Times New Roman"/>
              </a:rPr>
              <a:t>N</a:t>
            </a:r>
            <a:r>
              <a:rPr sz="1300" b="1" spc="5" dirty="0" smtClean="0">
                <a:latin typeface="Times New Roman"/>
                <a:cs typeface="Times New Roman"/>
              </a:rPr>
              <a:t>O: </a:t>
            </a:r>
            <a:r>
              <a:rPr sz="1300" b="1" spc="0" dirty="0" smtClean="0">
                <a:latin typeface="Times New Roman"/>
                <a:cs typeface="Times New Roman"/>
              </a:rPr>
              <a:t>2</a:t>
            </a:r>
            <a:r>
              <a:rPr sz="1300" b="1" spc="5" dirty="0" smtClean="0">
                <a:latin typeface="Times New Roman"/>
                <a:cs typeface="Times New Roman"/>
              </a:rPr>
              <a:t>5</a:t>
            </a:r>
            <a:r>
              <a:rPr sz="1300" b="1" spc="0" dirty="0" smtClean="0">
                <a:latin typeface="Times New Roman"/>
                <a:cs typeface="Times New Roman"/>
              </a:rPr>
              <a:t> DA</a:t>
            </a:r>
            <a:r>
              <a:rPr sz="1300" b="1" spc="5" dirty="0" smtClean="0">
                <a:latin typeface="Times New Roman"/>
                <a:cs typeface="Times New Roman"/>
              </a:rPr>
              <a:t>TE	</a:t>
            </a:r>
            <a:r>
              <a:rPr sz="1300" b="1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922780">
              <a:lnSpc>
                <a:spcPct val="100000"/>
              </a:lnSpc>
            </a:pPr>
            <a:r>
              <a:rPr sz="1300" b="1" u="heavy" spc="0" dirty="0" smtClean="0">
                <a:latin typeface="Times New Roman"/>
                <a:cs typeface="Times New Roman"/>
              </a:rPr>
              <a:t>UNPAC</a:t>
            </a:r>
            <a:r>
              <a:rPr sz="1300" b="1" u="heavy" spc="10" dirty="0" smtClean="0">
                <a:latin typeface="Times New Roman"/>
                <a:cs typeface="Times New Roman"/>
              </a:rPr>
              <a:t>K</a:t>
            </a:r>
            <a:r>
              <a:rPr sz="1300" b="1" u="heavy" spc="5" dirty="0" smtClean="0">
                <a:latin typeface="Times New Roman"/>
                <a:cs typeface="Times New Roman"/>
              </a:rPr>
              <a:t>ED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B</a:t>
            </a:r>
            <a:r>
              <a:rPr sz="1300" b="1" u="heavy" spc="0" dirty="0" smtClean="0">
                <a:latin typeface="Times New Roman"/>
                <a:cs typeface="Times New Roman"/>
              </a:rPr>
              <a:t>C</a:t>
            </a:r>
            <a:r>
              <a:rPr sz="1300" b="1" u="heavy" spc="5" dirty="0" smtClean="0">
                <a:latin typeface="Times New Roman"/>
                <a:cs typeface="Times New Roman"/>
              </a:rPr>
              <a:t>D</a:t>
            </a:r>
            <a:r>
              <a:rPr sz="1300" b="1" u="heavy" spc="0" dirty="0" smtClean="0">
                <a:latin typeface="Times New Roman"/>
                <a:cs typeface="Times New Roman"/>
              </a:rPr>
              <a:t> </a:t>
            </a:r>
            <a:r>
              <a:rPr sz="1300" b="1" u="heavy" spc="5" dirty="0" smtClean="0">
                <a:latin typeface="Times New Roman"/>
                <a:cs typeface="Times New Roman"/>
              </a:rPr>
              <a:t>TO </a:t>
            </a:r>
            <a:r>
              <a:rPr sz="1300" b="1" u="heavy" spc="0" dirty="0" smtClean="0">
                <a:latin typeface="Times New Roman"/>
                <a:cs typeface="Times New Roman"/>
              </a:rPr>
              <a:t>A</a:t>
            </a:r>
            <a:r>
              <a:rPr sz="1300" b="1" u="heavy" spc="5" dirty="0" smtClean="0">
                <a:latin typeface="Times New Roman"/>
                <a:cs typeface="Times New Roman"/>
              </a:rPr>
              <a:t>S</a:t>
            </a:r>
            <a:r>
              <a:rPr sz="1300" b="1" u="heavy" spc="0" dirty="0" smtClean="0">
                <a:latin typeface="Times New Roman"/>
                <a:cs typeface="Times New Roman"/>
              </a:rPr>
              <a:t>CI</a:t>
            </a:r>
            <a:r>
              <a:rPr sz="1300" b="1" u="heavy" spc="5" dirty="0" smtClean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0" dirty="0" smtClean="0">
                <a:latin typeface="Times New Roman"/>
                <a:cs typeface="Times New Roman"/>
              </a:rPr>
              <a:t>AI</a:t>
            </a:r>
            <a:r>
              <a:rPr sz="1100" b="1" u="heavy" spc="25" dirty="0" smtClean="0">
                <a:latin typeface="Times New Roman"/>
                <a:cs typeface="Times New Roman"/>
              </a:rPr>
              <a:t>M</a:t>
            </a:r>
            <a:r>
              <a:rPr sz="1300" b="1" u="heavy" spc="0" dirty="0" smtClean="0"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443230">
              <a:lnSpc>
                <a:spcPct val="100000"/>
              </a:lnSpc>
            </a:pPr>
            <a:r>
              <a:rPr sz="1300" spc="0" dirty="0" smtClean="0">
                <a:latin typeface="Times New Roman"/>
                <a:cs typeface="Times New Roman"/>
              </a:rPr>
              <a:t>T</a:t>
            </a:r>
            <a:r>
              <a:rPr sz="1300" spc="5" dirty="0" smtClean="0">
                <a:latin typeface="Times New Roman"/>
                <a:cs typeface="Times New Roman"/>
              </a:rPr>
              <a:t>o c</a:t>
            </a:r>
            <a:r>
              <a:rPr sz="1300" spc="0" dirty="0" smtClean="0">
                <a:latin typeface="Times New Roman"/>
                <a:cs typeface="Times New Roman"/>
              </a:rPr>
              <a:t>onvert</a:t>
            </a:r>
            <a:r>
              <a:rPr sz="1300" spc="1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CD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10" dirty="0" smtClean="0">
                <a:latin typeface="Times New Roman"/>
                <a:cs typeface="Times New Roman"/>
              </a:rPr>
              <a:t>u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-1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to </a:t>
            </a:r>
            <a:r>
              <a:rPr sz="1300" spc="0" dirty="0" smtClean="0">
                <a:latin typeface="Times New Roman"/>
                <a:cs typeface="Times New Roman"/>
              </a:rPr>
              <a:t>A</a:t>
            </a:r>
            <a:r>
              <a:rPr sz="1300" spc="5" dirty="0" smtClean="0">
                <a:latin typeface="Times New Roman"/>
                <a:cs typeface="Times New Roman"/>
              </a:rPr>
              <a:t>SCII 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u</a:t>
            </a:r>
            <a:r>
              <a:rPr sz="1300" spc="10" dirty="0" smtClean="0">
                <a:latin typeface="Times New Roman"/>
                <a:cs typeface="Times New Roman"/>
              </a:rPr>
              <a:t>s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5" dirty="0" smtClean="0">
                <a:latin typeface="Times New Roman"/>
                <a:cs typeface="Times New Roman"/>
              </a:rPr>
              <a:t>g </a:t>
            </a: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icro 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ll</a:t>
            </a:r>
            <a:r>
              <a:rPr sz="1300" spc="-5" dirty="0" smtClean="0">
                <a:latin typeface="Times New Roman"/>
                <a:cs typeface="Times New Roman"/>
              </a:rPr>
              <a:t>e</a:t>
            </a:r>
            <a:r>
              <a:rPr sz="1300" spc="15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5" dirty="0" smtClean="0">
                <a:latin typeface="Times New Roman"/>
                <a:cs typeface="Times New Roman"/>
              </a:rPr>
              <a:t>S</a:t>
            </a:r>
            <a:r>
              <a:rPr sz="1100" b="1" u="heavy" spc="15" dirty="0" smtClean="0">
                <a:latin typeface="Times New Roman"/>
                <a:cs typeface="Times New Roman"/>
              </a:rPr>
              <a:t>OURCE</a:t>
            </a:r>
            <a:r>
              <a:rPr sz="1100" b="1" u="heavy" spc="10" dirty="0" smtClean="0">
                <a:latin typeface="Times New Roman"/>
                <a:cs typeface="Times New Roman"/>
              </a:rPr>
              <a:t>S </a:t>
            </a:r>
            <a:r>
              <a:rPr sz="1100" b="1" u="heavy" spc="15" dirty="0" smtClean="0">
                <a:latin typeface="Times New Roman"/>
                <a:cs typeface="Times New Roman"/>
              </a:rPr>
              <a:t>REQ</a:t>
            </a:r>
            <a:r>
              <a:rPr sz="1100" b="1" u="heavy" spc="10" dirty="0" smtClean="0">
                <a:latin typeface="Times New Roman"/>
                <a:cs typeface="Times New Roman"/>
              </a:rPr>
              <a:t>UIE</a:t>
            </a:r>
            <a:r>
              <a:rPr sz="1100" b="1" u="heavy" spc="15" dirty="0" smtClean="0">
                <a:latin typeface="Times New Roman"/>
                <a:cs typeface="Times New Roman"/>
              </a:rPr>
              <a:t>RE</a:t>
            </a:r>
            <a:r>
              <a:rPr sz="1100" b="1" u="heavy" spc="10" dirty="0" smtClean="0">
                <a:latin typeface="Times New Roman"/>
                <a:cs typeface="Times New Roman"/>
              </a:rPr>
              <a:t>D</a:t>
            </a:r>
            <a:r>
              <a:rPr sz="1100" b="1" spc="5" dirty="0" smtClean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73760" indent="-215265">
              <a:lnSpc>
                <a:spcPct val="100000"/>
              </a:lnSpc>
              <a:buFont typeface="Wingdings"/>
              <a:buChar char=""/>
              <a:tabLst>
                <a:tab pos="87376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805</a:t>
            </a:r>
            <a:r>
              <a:rPr sz="1300" spc="5" dirty="0" smtClean="0">
                <a:latin typeface="Times New Roman"/>
                <a:cs typeface="Times New Roman"/>
              </a:rPr>
              <a:t>1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10" dirty="0" smtClean="0">
                <a:latin typeface="Times New Roman"/>
                <a:cs typeface="Times New Roman"/>
              </a:rPr>
              <a:t>m</a:t>
            </a:r>
            <a:r>
              <a:rPr sz="1300" spc="5" dirty="0" smtClean="0">
                <a:latin typeface="Times New Roman"/>
                <a:cs typeface="Times New Roman"/>
              </a:rPr>
              <a:t>icr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c</a:t>
            </a:r>
            <a:r>
              <a:rPr sz="1300" spc="0" dirty="0" smtClean="0">
                <a:latin typeface="Times New Roman"/>
                <a:cs typeface="Times New Roman"/>
              </a:rPr>
              <a:t>on</a:t>
            </a:r>
            <a:r>
              <a:rPr sz="1300" spc="5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ro</a:t>
            </a:r>
            <a:r>
              <a:rPr sz="1300" spc="5" dirty="0" smtClean="0">
                <a:latin typeface="Times New Roman"/>
                <a:cs typeface="Times New Roman"/>
              </a:rPr>
              <a:t>ller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5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  <a:buFont typeface="Wingdings"/>
              <a:buChar char=""/>
            </a:pPr>
            <a:endParaRPr sz="700"/>
          </a:p>
          <a:p>
            <a:pPr marL="873760" indent="-215265">
              <a:lnSpc>
                <a:spcPct val="100000"/>
              </a:lnSpc>
              <a:buFont typeface="Wingdings"/>
              <a:buChar char=""/>
              <a:tabLst>
                <a:tab pos="873760" algn="l"/>
              </a:tabLst>
            </a:pPr>
            <a:r>
              <a:rPr sz="1300" spc="0" dirty="0" smtClean="0">
                <a:latin typeface="Times New Roman"/>
                <a:cs typeface="Times New Roman"/>
              </a:rPr>
              <a:t>K</a:t>
            </a:r>
            <a:r>
              <a:rPr sz="1300" spc="25" dirty="0" smtClean="0">
                <a:latin typeface="Times New Roman"/>
                <a:cs typeface="Times New Roman"/>
              </a:rPr>
              <a:t>e</a:t>
            </a:r>
            <a:r>
              <a:rPr sz="1300" spc="-35" dirty="0" smtClean="0">
                <a:latin typeface="Times New Roman"/>
                <a:cs typeface="Times New Roman"/>
              </a:rPr>
              <a:t>y</a:t>
            </a:r>
            <a:r>
              <a:rPr sz="1300" spc="10" dirty="0" smtClean="0">
                <a:latin typeface="Times New Roman"/>
                <a:cs typeface="Times New Roman"/>
              </a:rPr>
              <a:t>b</a:t>
            </a:r>
            <a:r>
              <a:rPr sz="1300" spc="0" dirty="0" smtClean="0">
                <a:latin typeface="Times New Roman"/>
                <a:cs typeface="Times New Roman"/>
              </a:rPr>
              <a:t>o</a:t>
            </a:r>
            <a:r>
              <a:rPr sz="1300" spc="5" dirty="0" smtClean="0">
                <a:latin typeface="Times New Roman"/>
                <a:cs typeface="Times New Roman"/>
              </a:rPr>
              <a:t>ard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2"/>
              </a:spcBef>
              <a:buFont typeface="Wingdings"/>
              <a:buChar char=""/>
            </a:pPr>
            <a:endParaRPr sz="700"/>
          </a:p>
          <a:p>
            <a:pPr marL="873760" indent="-215265">
              <a:lnSpc>
                <a:spcPct val="100000"/>
              </a:lnSpc>
              <a:buFont typeface="Wingdings"/>
              <a:buChar char=""/>
              <a:tabLst>
                <a:tab pos="873760" algn="l"/>
              </a:tabLst>
            </a:pPr>
            <a:r>
              <a:rPr sz="1300" spc="5" dirty="0" smtClean="0">
                <a:latin typeface="Times New Roman"/>
                <a:cs typeface="Times New Roman"/>
              </a:rPr>
              <a:t>P</a:t>
            </a:r>
            <a:r>
              <a:rPr sz="1300" spc="0" dirty="0" smtClean="0">
                <a:latin typeface="Times New Roman"/>
                <a:cs typeface="Times New Roman"/>
              </a:rPr>
              <a:t>ow</a:t>
            </a:r>
            <a:r>
              <a:rPr sz="1300" spc="5" dirty="0" smtClean="0">
                <a:latin typeface="Times New Roman"/>
                <a:cs typeface="Times New Roman"/>
              </a:rPr>
              <a:t>er</a:t>
            </a:r>
            <a:r>
              <a:rPr sz="1300" spc="10" dirty="0" smtClean="0">
                <a:latin typeface="Times New Roman"/>
                <a:cs typeface="Times New Roman"/>
              </a:rPr>
              <a:t> s</a:t>
            </a:r>
            <a:r>
              <a:rPr sz="1300" spc="0" dirty="0" smtClean="0">
                <a:latin typeface="Times New Roman"/>
                <a:cs typeface="Times New Roman"/>
              </a:rPr>
              <a:t>upp</a:t>
            </a:r>
            <a:r>
              <a:rPr sz="1300" spc="15" dirty="0" smtClean="0">
                <a:latin typeface="Times New Roman"/>
                <a:cs typeface="Times New Roman"/>
              </a:rPr>
              <a:t>l</a:t>
            </a:r>
            <a:r>
              <a:rPr sz="1300" spc="5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79" y="1581911"/>
            <a:ext cx="690372" cy="0"/>
          </a:xfrm>
          <a:custGeom>
            <a:avLst/>
            <a:gdLst/>
            <a:ahLst/>
            <a:cxnLst/>
            <a:rect l="l" t="t" r="r" b="b"/>
            <a:pathLst>
              <a:path w="690372">
                <a:moveTo>
                  <a:pt x="0" y="0"/>
                </a:moveTo>
                <a:lnTo>
                  <a:pt x="69037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1879" y="189737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3744" y="2162555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3744" y="2729483"/>
            <a:ext cx="2866644" cy="0"/>
          </a:xfrm>
          <a:custGeom>
            <a:avLst/>
            <a:gdLst/>
            <a:ahLst/>
            <a:cxnLst/>
            <a:rect l="l" t="t" r="r" b="b"/>
            <a:pathLst>
              <a:path w="2866644">
                <a:moveTo>
                  <a:pt x="0" y="0"/>
                </a:moveTo>
                <a:lnTo>
                  <a:pt x="286664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8023" y="2135123"/>
            <a:ext cx="0" cy="585216"/>
          </a:xfrm>
          <a:custGeom>
            <a:avLst/>
            <a:gdLst/>
            <a:ahLst/>
            <a:cxnLst/>
            <a:rect l="l" t="t" r="r" b="b"/>
            <a:pathLst>
              <a:path h="585216">
                <a:moveTo>
                  <a:pt x="0" y="585215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1244" y="2153411"/>
            <a:ext cx="0" cy="585216"/>
          </a:xfrm>
          <a:custGeom>
            <a:avLst/>
            <a:gdLst/>
            <a:ahLst/>
            <a:cxnLst/>
            <a:rect l="l" t="t" r="r" b="b"/>
            <a:pathLst>
              <a:path h="585216">
                <a:moveTo>
                  <a:pt x="0" y="58521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5455" y="3012948"/>
            <a:ext cx="2875788" cy="0"/>
          </a:xfrm>
          <a:custGeom>
            <a:avLst/>
            <a:gdLst/>
            <a:ahLst/>
            <a:cxnLst/>
            <a:rect l="l" t="t" r="r" b="b"/>
            <a:pathLst>
              <a:path w="2875788">
                <a:moveTo>
                  <a:pt x="0" y="0"/>
                </a:moveTo>
                <a:lnTo>
                  <a:pt x="28757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5455" y="357987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36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8023" y="2999232"/>
            <a:ext cx="0" cy="580644"/>
          </a:xfrm>
          <a:custGeom>
            <a:avLst/>
            <a:gdLst/>
            <a:ahLst/>
            <a:cxnLst/>
            <a:rect l="l" t="t" r="r" b="b"/>
            <a:pathLst>
              <a:path h="580644">
                <a:moveTo>
                  <a:pt x="0" y="580644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2955" y="2999232"/>
            <a:ext cx="0" cy="580644"/>
          </a:xfrm>
          <a:custGeom>
            <a:avLst/>
            <a:gdLst/>
            <a:ahLst/>
            <a:cxnLst/>
            <a:rect l="l" t="t" r="r" b="b"/>
            <a:pathLst>
              <a:path h="580644">
                <a:moveTo>
                  <a:pt x="0" y="580644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1820" y="3808476"/>
            <a:ext cx="1664208" cy="0"/>
          </a:xfrm>
          <a:custGeom>
            <a:avLst/>
            <a:gdLst/>
            <a:ahLst/>
            <a:cxnLst/>
            <a:rect l="l" t="t" r="r" b="b"/>
            <a:pathLst>
              <a:path w="1664207">
                <a:moveTo>
                  <a:pt x="0" y="0"/>
                </a:moveTo>
                <a:lnTo>
                  <a:pt x="166420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0964" y="3799332"/>
            <a:ext cx="0" cy="758951"/>
          </a:xfrm>
          <a:custGeom>
            <a:avLst/>
            <a:gdLst/>
            <a:ahLst/>
            <a:cxnLst/>
            <a:rect l="l" t="t" r="r" b="b"/>
            <a:pathLst>
              <a:path h="758951">
                <a:moveTo>
                  <a:pt x="0" y="758951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6884" y="3799332"/>
            <a:ext cx="0" cy="758951"/>
          </a:xfrm>
          <a:custGeom>
            <a:avLst/>
            <a:gdLst/>
            <a:ahLst/>
            <a:cxnLst/>
            <a:rect l="l" t="t" r="r" b="b"/>
            <a:pathLst>
              <a:path h="758951">
                <a:moveTo>
                  <a:pt x="0" y="758951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1820" y="4549140"/>
            <a:ext cx="1664208" cy="0"/>
          </a:xfrm>
          <a:custGeom>
            <a:avLst/>
            <a:gdLst/>
            <a:ahLst/>
            <a:cxnLst/>
            <a:rect l="l" t="t" r="r" b="b"/>
            <a:pathLst>
              <a:path w="1664207">
                <a:moveTo>
                  <a:pt x="0" y="0"/>
                </a:moveTo>
                <a:lnTo>
                  <a:pt x="166420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8316" y="4850891"/>
            <a:ext cx="2852928" cy="0"/>
          </a:xfrm>
          <a:custGeom>
            <a:avLst/>
            <a:gdLst/>
            <a:ahLst/>
            <a:cxnLst/>
            <a:rect l="l" t="t" r="r" b="b"/>
            <a:pathLst>
              <a:path w="2852928">
                <a:moveTo>
                  <a:pt x="0" y="0"/>
                </a:moveTo>
                <a:lnTo>
                  <a:pt x="285292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8316" y="5454396"/>
            <a:ext cx="2857499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499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8023" y="4828032"/>
            <a:ext cx="0" cy="617219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617219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3529" y="4841747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621791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7852" y="8700516"/>
            <a:ext cx="1129284" cy="0"/>
          </a:xfrm>
          <a:custGeom>
            <a:avLst/>
            <a:gdLst/>
            <a:ahLst/>
            <a:cxnLst/>
            <a:rect l="l" t="t" r="r" b="b"/>
            <a:pathLst>
              <a:path w="1129284">
                <a:moveTo>
                  <a:pt x="0" y="0"/>
                </a:moveTo>
                <a:lnTo>
                  <a:pt x="112928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7852" y="8997695"/>
            <a:ext cx="1129284" cy="0"/>
          </a:xfrm>
          <a:custGeom>
            <a:avLst/>
            <a:gdLst/>
            <a:ahLst/>
            <a:cxnLst/>
            <a:rect l="l" t="t" r="r" b="b"/>
            <a:pathLst>
              <a:path w="1129284">
                <a:moveTo>
                  <a:pt x="0" y="0"/>
                </a:moveTo>
                <a:lnTo>
                  <a:pt x="1129284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latin typeface="Times New Roman"/>
                <a:cs typeface="Times New Roman"/>
              </a:rPr>
              <a:t>V</a:t>
            </a:r>
            <a:r>
              <a:rPr sz="1000" spc="25" dirty="0" smtClean="0">
                <a:latin typeface="Times New Roman"/>
                <a:cs typeface="Times New Roman"/>
              </a:rPr>
              <a:t>V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latin typeface="Times New Roman"/>
                <a:cs typeface="Times New Roman"/>
              </a:rPr>
              <a:t>D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P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15" dirty="0" smtClean="0">
                <a:latin typeface="Times New Roman"/>
                <a:cs typeface="Times New Roman"/>
              </a:rPr>
              <a:t>M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5" dirty="0" smtClean="0">
                <a:latin typeface="Times New Roman"/>
                <a:cs typeface="Times New Roman"/>
              </a:rPr>
              <a:t>T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15" dirty="0" smtClean="0">
                <a:latin typeface="Times New Roman"/>
                <a:cs typeface="Times New Roman"/>
              </a:rPr>
              <a:t>F</a:t>
            </a:r>
            <a:r>
              <a:rPr sz="1000" spc="-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C</a:t>
            </a:r>
            <a:r>
              <a:rPr sz="1000" spc="15" dirty="0" smtClean="0">
                <a:latin typeface="Times New Roman"/>
                <a:cs typeface="Times New Roman"/>
              </a:rPr>
              <a:t>S</a:t>
            </a:r>
            <a:r>
              <a:rPr sz="1000" spc="-1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A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D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5" dirty="0" smtClean="0">
                <a:latin typeface="Times New Roman"/>
                <a:cs typeface="Times New Roman"/>
              </a:rPr>
              <a:t>CO</a:t>
            </a:r>
            <a:r>
              <a:rPr sz="1000" spc="25" dirty="0" smtClean="0">
                <a:latin typeface="Times New Roman"/>
                <a:cs typeface="Times New Roman"/>
              </a:rPr>
              <a:t>M</a:t>
            </a:r>
            <a:r>
              <a:rPr sz="1000" spc="15" dirty="0" smtClean="0">
                <a:latin typeface="Times New Roman"/>
                <a:cs typeface="Times New Roman"/>
              </a:rPr>
              <a:t>MU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C</a:t>
            </a:r>
            <a:r>
              <a:rPr sz="1000" spc="25" dirty="0" smtClean="0">
                <a:latin typeface="Times New Roman"/>
                <a:cs typeface="Times New Roman"/>
              </a:rPr>
              <a:t>A</a:t>
            </a:r>
            <a:r>
              <a:rPr sz="1000" spc="10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O</a:t>
            </a:r>
            <a:r>
              <a:rPr sz="1000" spc="20" dirty="0" smtClean="0">
                <a:latin typeface="Times New Roman"/>
                <a:cs typeface="Times New Roman"/>
              </a:rPr>
              <a:t>N</a:t>
            </a:r>
            <a:r>
              <a:rPr sz="1000" spc="5" dirty="0" smtClean="0">
                <a:latin typeface="Times New Roman"/>
                <a:cs typeface="Times New Roman"/>
              </a:rPr>
              <a:t> 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5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25" dirty="0" smtClean="0">
                <a:latin typeface="Times New Roman"/>
                <a:cs typeface="Times New Roman"/>
              </a:rPr>
              <a:t>N</a:t>
            </a:r>
            <a:r>
              <a:rPr sz="1000" spc="10" dirty="0" smtClean="0"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25" dirty="0" smtClean="0">
                <a:latin typeface="Times New Roman"/>
                <a:cs typeface="Times New Roman"/>
              </a:rPr>
              <a:t>R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15" dirty="0" smtClean="0">
                <a:latin typeface="Times New Roman"/>
                <a:cs typeface="Times New Roman"/>
              </a:rPr>
              <a:t>N</a:t>
            </a:r>
            <a:r>
              <a:rPr sz="1000" spc="20" dirty="0" smtClean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7439" y="397764"/>
            <a:ext cx="410210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latin typeface="Times New Roman"/>
                <a:cs typeface="Times New Roman"/>
              </a:rPr>
              <a:t>CS6412-</a:t>
            </a:r>
            <a:r>
              <a:rPr sz="900" spc="50" dirty="0" smtClean="0">
                <a:latin typeface="Times New Roman"/>
                <a:cs typeface="Times New Roman"/>
              </a:rPr>
              <a:t> MICROPROCESSOR </a:t>
            </a:r>
            <a:r>
              <a:rPr sz="900" spc="-35" dirty="0" smtClean="0">
                <a:latin typeface="Times New Roman"/>
                <a:cs typeface="Times New Roman"/>
              </a:rPr>
              <a:t> </a:t>
            </a:r>
            <a:r>
              <a:rPr sz="900" spc="10" dirty="0" smtClean="0">
                <a:latin typeface="Times New Roman"/>
                <a:cs typeface="Times New Roman"/>
              </a:rPr>
              <a:t>AND</a:t>
            </a:r>
            <a:r>
              <a:rPr sz="900" spc="50" dirty="0" smtClean="0">
                <a:latin typeface="Times New Roman"/>
                <a:cs typeface="Times New Roman"/>
              </a:rPr>
              <a:t> </a:t>
            </a:r>
            <a:r>
              <a:rPr sz="900" spc="55" dirty="0" smtClean="0">
                <a:latin typeface="Times New Roman"/>
                <a:cs typeface="Times New Roman"/>
              </a:rPr>
              <a:t>MICROCONTROLLER </a:t>
            </a:r>
            <a:r>
              <a:rPr sz="900" spc="-25" dirty="0" smtClean="0">
                <a:latin typeface="Times New Roman"/>
                <a:cs typeface="Times New Roman"/>
              </a:rPr>
              <a:t> </a:t>
            </a:r>
            <a:r>
              <a:rPr sz="900" spc="35" dirty="0" smtClean="0">
                <a:latin typeface="Times New Roman"/>
                <a:cs typeface="Times New Roman"/>
              </a:rPr>
              <a:t>LABORATORY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60667" y="383285"/>
            <a:ext cx="16827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70" dirty="0" smtClean="0">
                <a:latin typeface="Courier New"/>
                <a:cs typeface="Courier New"/>
              </a:rPr>
              <a:t>99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7439" y="715264"/>
            <a:ext cx="101473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5" dirty="0" smtClean="0">
                <a:latin typeface="Times New Roman"/>
                <a:cs typeface="Times New Roman"/>
              </a:rPr>
              <a:t>FLOWCHART: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54044" y="1653540"/>
            <a:ext cx="77724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300" dirty="0" smtClean="0">
                <a:latin typeface="Times New Roman"/>
                <a:cs typeface="Times New Roman"/>
              </a:rPr>
              <a:t>START</a:t>
            </a:r>
            <a:r>
              <a:rPr sz="1200" spc="160" dirty="0" smtClean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91788" y="1539747"/>
            <a:ext cx="163195" cy="949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200" spc="-1085" dirty="0" smtClean="0">
                <a:latin typeface="Arial"/>
                <a:cs typeface="Arial"/>
              </a:rPr>
              <a:t>•</a:t>
            </a:r>
            <a:endParaRPr sz="6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0560" y="2348483"/>
            <a:ext cx="14395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20" dirty="0" smtClean="0">
                <a:latin typeface="Times New Roman"/>
                <a:cs typeface="Times New Roman"/>
              </a:rPr>
              <a:t>S</a:t>
            </a:r>
            <a:r>
              <a:rPr sz="1200" spc="180" dirty="0" smtClean="0">
                <a:latin typeface="Times New Roman"/>
                <a:cs typeface="Times New Roman"/>
              </a:rPr>
              <a:t>A</a:t>
            </a:r>
            <a:r>
              <a:rPr sz="1200" spc="75" dirty="0" smtClean="0">
                <a:latin typeface="Times New Roman"/>
                <a:cs typeface="Times New Roman"/>
              </a:rPr>
              <a:t>YE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160" dirty="0" smtClean="0">
                <a:latin typeface="Times New Roman"/>
                <a:cs typeface="Times New Roman"/>
              </a:rPr>
              <a:t>REGISTER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91788" y="2647695"/>
            <a:ext cx="144145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955" dirty="0" smtClean="0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28264" y="3198876"/>
            <a:ext cx="164655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40" dirty="0" smtClean="0">
                <a:latin typeface="Times New Roman"/>
                <a:cs typeface="Times New Roman"/>
              </a:rPr>
              <a:t>GKI'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60" dirty="0" smtClean="0">
                <a:latin typeface="Times New Roman"/>
                <a:cs typeface="Times New Roman"/>
              </a:rPr>
              <a:t>HEX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150" dirty="0" smtClean="0">
                <a:latin typeface="Times New Roman"/>
                <a:cs typeface="Times New Roman"/>
              </a:rPr>
              <a:t>NUMBER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96359" y="3249421"/>
            <a:ext cx="160020" cy="643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150" spc="-509" dirty="0" smtClean="0">
                <a:latin typeface="Times New Roman"/>
                <a:cs typeface="Times New Roman"/>
              </a:rPr>
              <a:t>..</a:t>
            </a:r>
            <a:endParaRPr sz="41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34488" y="3858707"/>
            <a:ext cx="2605405" cy="2178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marR="605790" indent="0" algn="ctr">
              <a:lnSpc>
                <a:spcPct val="89200"/>
              </a:lnSpc>
            </a:pPr>
            <a:r>
              <a:rPr sz="1200" spc="160" dirty="0" smtClean="0">
                <a:latin typeface="Times New Roman"/>
                <a:cs typeface="Times New Roman"/>
              </a:rPr>
              <a:t>CONVERT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170" dirty="0" smtClean="0">
                <a:latin typeface="Times New Roman"/>
                <a:cs typeface="Times New Roman"/>
              </a:rPr>
              <a:t>INTO</a:t>
            </a:r>
            <a:r>
              <a:rPr sz="1200" spc="155" dirty="0" smtClean="0">
                <a:latin typeface="Times New Roman"/>
                <a:cs typeface="Times New Roman"/>
              </a:rPr>
              <a:t> THE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75" dirty="0" smtClean="0">
                <a:latin typeface="Times New Roman"/>
                <a:cs typeface="Times New Roman"/>
              </a:rPr>
              <a:t>(</a:t>
            </a:r>
            <a:r>
              <a:rPr sz="1200" spc="145" dirty="0" smtClean="0">
                <a:latin typeface="Times New Roman"/>
                <a:cs typeface="Times New Roman"/>
              </a:rPr>
              <a:t>BCD</a:t>
            </a:r>
            <a:r>
              <a:rPr sz="1200" spc="75" dirty="0" smtClean="0">
                <a:latin typeface="Times New Roman"/>
                <a:cs typeface="Times New Roman"/>
              </a:rPr>
              <a:t>)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160" dirty="0" smtClean="0">
                <a:latin typeface="Times New Roman"/>
                <a:cs typeface="Times New Roman"/>
              </a:rPr>
              <a:t>DECIMAL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35" dirty="0" smtClean="0">
                <a:latin typeface="Times New Roman"/>
                <a:cs typeface="Times New Roman"/>
              </a:rPr>
              <a:t>EQUYALANT</a:t>
            </a:r>
            <a:endParaRPr sz="1200">
              <a:latin typeface="Times New Roman"/>
              <a:cs typeface="Times New Roman"/>
            </a:endParaRPr>
          </a:p>
          <a:p>
            <a:pPr marL="69215" algn="ctr">
              <a:lnSpc>
                <a:spcPts val="3570"/>
              </a:lnSpc>
            </a:pPr>
            <a:r>
              <a:rPr sz="3200" spc="-900" dirty="0" smtClean="0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5"/>
              </a:spcBef>
            </a:pPr>
            <a:endParaRPr sz="700"/>
          </a:p>
          <a:p>
            <a:pPr marL="59690" algn="ctr">
              <a:lnSpc>
                <a:spcPts val="1435"/>
              </a:lnSpc>
            </a:pPr>
            <a:r>
              <a:rPr sz="1200" spc="135" dirty="0" smtClean="0">
                <a:latin typeface="Times New Roman"/>
                <a:cs typeface="Times New Roman"/>
              </a:rPr>
              <a:t>UNPACK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17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155" dirty="0" smtClean="0">
                <a:latin typeface="Times New Roman"/>
                <a:cs typeface="Times New Roman"/>
              </a:rPr>
              <a:t>BCD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150" dirty="0" smtClean="0">
                <a:latin typeface="Times New Roman"/>
                <a:cs typeface="Times New Roman"/>
              </a:rPr>
              <a:t>DIGITS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6295"/>
              </a:lnSpc>
            </a:pPr>
            <a:r>
              <a:rPr sz="1200" spc="125" dirty="0" smtClean="0">
                <a:latin typeface="Times New Roman"/>
                <a:cs typeface="Times New Roman"/>
              </a:rPr>
              <a:t>ADD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45" dirty="0" smtClean="0">
                <a:latin typeface="Times New Roman"/>
                <a:cs typeface="Times New Roman"/>
              </a:rPr>
              <a:t>3UH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155" dirty="0" smtClean="0">
                <a:latin typeface="Times New Roman"/>
                <a:cs typeface="Times New Roman"/>
              </a:rPr>
              <a:t>IN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85" dirty="0" smtClean="0">
                <a:latin typeface="Times New Roman"/>
                <a:cs typeface="Times New Roman"/>
              </a:rPr>
              <a:t>E</a:t>
            </a:r>
            <a:r>
              <a:rPr sz="1200" spc="65" dirty="0" smtClean="0">
                <a:latin typeface="Times New Roman"/>
                <a:cs typeface="Times New Roman"/>
              </a:rPr>
              <a:t>A</a:t>
            </a:r>
            <a:r>
              <a:rPr sz="9300" spc="-3202" baseline="7168" dirty="0" smtClean="0">
                <a:latin typeface="Arial"/>
                <a:cs typeface="Arial"/>
              </a:rPr>
              <a:t>•</a:t>
            </a:r>
            <a:r>
              <a:rPr sz="1200" spc="75" dirty="0" smtClean="0">
                <a:latin typeface="Times New Roman"/>
                <a:cs typeface="Times New Roman"/>
              </a:rPr>
              <a:t>CH.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150" dirty="0" smtClean="0">
                <a:latin typeface="Times New Roman"/>
                <a:cs typeface="Times New Roman"/>
              </a:rPr>
              <a:t>BC</a:t>
            </a:r>
            <a:r>
              <a:rPr sz="1200" spc="225" dirty="0" smtClean="0">
                <a:latin typeface="Times New Roman"/>
                <a:cs typeface="Times New Roman"/>
              </a:rPr>
              <a:t>D</a:t>
            </a:r>
            <a:r>
              <a:rPr sz="1200" spc="135" dirty="0" smtClean="0">
                <a:latin typeface="Times New Roman"/>
                <a:cs typeface="Times New Roman"/>
              </a:rPr>
              <a:t>DIGITS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2855" y="8536685"/>
            <a:ext cx="137160" cy="534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-850" dirty="0" smtClean="0">
                <a:latin typeface="Arial"/>
                <a:cs typeface="Arial"/>
              </a:rPr>
              <a:t>c</a:t>
            </a:r>
            <a:endParaRPr sz="3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22623" y="8753856"/>
            <a:ext cx="49149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75" dirty="0" smtClean="0">
                <a:latin typeface="Times New Roman"/>
                <a:cs typeface="Times New Roman"/>
              </a:rPr>
              <a:t>STOP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478023" y="5692140"/>
          <a:ext cx="2889504" cy="2706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756"/>
                <a:gridCol w="1399031"/>
              </a:tblGrid>
              <a:tr h="598931">
                <a:tc gridSpan="2"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GET</a:t>
                      </a:r>
                      <a:r>
                        <a:rPr sz="1200" spc="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sz="12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ASCII</a:t>
                      </a:r>
                      <a:r>
                        <a:rPr sz="1200" spc="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DIGITS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5195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504">
                <a:tc gridSpan="2"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DISPLAY </a:t>
                      </a:r>
                      <a:r>
                        <a:rPr sz="1200" spc="-1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12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DIGITS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000000"/>
                      </a:solidFill>
                      <a:prstDash val="solid"/>
                    </a:lnL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503">
                <a:tc gridSpan="2"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RESTORE </a:t>
                      </a:r>
                      <a:r>
                        <a:rPr sz="1200" spc="-1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0" dirty="0" smtClean="0">
                          <a:latin typeface="Times New Roman"/>
                          <a:cs typeface="Times New Roman"/>
                        </a:rPr>
                        <a:t>REGISTOR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8655</Words>
  <Application>Microsoft Office PowerPoint</Application>
  <PresentationFormat>Custom</PresentationFormat>
  <Paragraphs>3436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Ahmed</cp:lastModifiedBy>
  <cp:revision>2</cp:revision>
  <dcterms:created xsi:type="dcterms:W3CDTF">2018-11-14T13:59:18Z</dcterms:created>
  <dcterms:modified xsi:type="dcterms:W3CDTF">2018-11-14T22:05:52Z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2016-12-27T00:00:00Z</vt:filetime>
  </property>
  <property fmtid="{D5CDD505-2E9C-101B-9397-08002B2CF9AE}" pid="3" name="LastSaved">
    <vt:filetime>2018-11-14T00:00:00Z</vt:filetime>
  </property>
</Properties>
</file>